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66" r:id="rId4"/>
    <p:sldId id="281" r:id="rId5"/>
    <p:sldId id="274" r:id="rId6"/>
    <p:sldId id="276" r:id="rId7"/>
    <p:sldId id="262" r:id="rId8"/>
    <p:sldId id="275" r:id="rId9"/>
    <p:sldId id="285" r:id="rId10"/>
    <p:sldId id="271" r:id="rId11"/>
    <p:sldId id="279" r:id="rId12"/>
    <p:sldId id="283" r:id="rId13"/>
    <p:sldId id="269" r:id="rId14"/>
    <p:sldId id="284" r:id="rId15"/>
    <p:sldId id="287" r:id="rId16"/>
    <p:sldId id="286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4472C4"/>
    <a:srgbClr val="7F6000"/>
    <a:srgbClr val="00B050"/>
    <a:srgbClr val="A39880"/>
    <a:srgbClr val="BEAED3"/>
    <a:srgbClr val="FFFFFF"/>
    <a:srgbClr val="7FC97E"/>
    <a:srgbClr val="385723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398AD-2DD6-4861-B992-53D1EE014834}" v="3250" dt="2021-08-31T17:48:51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Brinkerhoff" userId="4ca67c74-3213-4250-9c32-077ebf257a4d" providerId="ADAL" clId="{E6CCF5D8-2A14-4209-9040-98AD938177FC}"/>
    <pc:docChg chg="undo redo custSel addSld delSld modSld sldOrd">
      <pc:chgData name="Craig Brinkerhoff" userId="4ca67c74-3213-4250-9c32-077ebf257a4d" providerId="ADAL" clId="{E6CCF5D8-2A14-4209-9040-98AD938177FC}" dt="2021-08-23T14:39:02.725" v="9815" actId="1076"/>
      <pc:docMkLst>
        <pc:docMk/>
      </pc:docMkLst>
      <pc:sldChg chg="modSp mod">
        <pc:chgData name="Craig Brinkerhoff" userId="4ca67c74-3213-4250-9c32-077ebf257a4d" providerId="ADAL" clId="{E6CCF5D8-2A14-4209-9040-98AD938177FC}" dt="2021-07-30T12:58:12.489" v="2973" actId="20577"/>
        <pc:sldMkLst>
          <pc:docMk/>
          <pc:sldMk cId="2735892291" sldId="256"/>
        </pc:sldMkLst>
        <pc:spChg chg="mod">
          <ac:chgData name="Craig Brinkerhoff" userId="4ca67c74-3213-4250-9c32-077ebf257a4d" providerId="ADAL" clId="{E6CCF5D8-2A14-4209-9040-98AD938177FC}" dt="2021-07-30T12:58:12.489" v="2973" actId="20577"/>
          <ac:spMkLst>
            <pc:docMk/>
            <pc:sldMk cId="2735892291" sldId="256"/>
            <ac:spMk id="2" creationId="{6CA6D61B-DD99-4510-AE3B-0877B2000D9E}"/>
          </ac:spMkLst>
        </pc:spChg>
      </pc:sldChg>
      <pc:sldChg chg="del">
        <pc:chgData name="Craig Brinkerhoff" userId="4ca67c74-3213-4250-9c32-077ebf257a4d" providerId="ADAL" clId="{E6CCF5D8-2A14-4209-9040-98AD938177FC}" dt="2021-07-30T12:41:29.469" v="1901" actId="47"/>
        <pc:sldMkLst>
          <pc:docMk/>
          <pc:sldMk cId="1555896914" sldId="258"/>
        </pc:sldMkLst>
      </pc:sldChg>
      <pc:sldChg chg="addSp delSp modSp add mod ord">
        <pc:chgData name="Craig Brinkerhoff" userId="4ca67c74-3213-4250-9c32-077ebf257a4d" providerId="ADAL" clId="{E6CCF5D8-2A14-4209-9040-98AD938177FC}" dt="2021-08-23T14:37:47.455" v="9804" actId="14826"/>
        <pc:sldMkLst>
          <pc:docMk/>
          <pc:sldMk cId="3266477945" sldId="259"/>
        </pc:sldMkLst>
        <pc:spChg chg="add del mod">
          <ac:chgData name="Craig Brinkerhoff" userId="4ca67c74-3213-4250-9c32-077ebf257a4d" providerId="ADAL" clId="{E6CCF5D8-2A14-4209-9040-98AD938177FC}" dt="2021-08-19T17:40:13.878" v="9361" actId="478"/>
          <ac:spMkLst>
            <pc:docMk/>
            <pc:sldMk cId="3266477945" sldId="259"/>
            <ac:spMk id="3" creationId="{3323DF68-D937-40A0-9EAC-D53B47722CF3}"/>
          </ac:spMkLst>
        </pc:spChg>
        <pc:spChg chg="del">
          <ac:chgData name="Craig Brinkerhoff" userId="4ca67c74-3213-4250-9c32-077ebf257a4d" providerId="ADAL" clId="{E6CCF5D8-2A14-4209-9040-98AD938177FC}" dt="2021-08-19T17:40:12.352" v="9360" actId="478"/>
          <ac:spMkLst>
            <pc:docMk/>
            <pc:sldMk cId="3266477945" sldId="259"/>
            <ac:spMk id="4" creationId="{EB88F63F-0FAF-4A68-8AD0-CA7D7D4EB67B}"/>
          </ac:spMkLst>
        </pc:spChg>
        <pc:spChg chg="del mod">
          <ac:chgData name="Craig Brinkerhoff" userId="4ca67c74-3213-4250-9c32-077ebf257a4d" providerId="ADAL" clId="{E6CCF5D8-2A14-4209-9040-98AD938177FC}" dt="2021-08-19T17:40:06.143" v="9358" actId="478"/>
          <ac:spMkLst>
            <pc:docMk/>
            <pc:sldMk cId="3266477945" sldId="259"/>
            <ac:spMk id="10" creationId="{8B085F97-0C4D-4C02-A573-D1C9A95D0BD6}"/>
          </ac:spMkLst>
        </pc:spChg>
        <pc:spChg chg="add mod">
          <ac:chgData name="Craig Brinkerhoff" userId="4ca67c74-3213-4250-9c32-077ebf257a4d" providerId="ADAL" clId="{E6CCF5D8-2A14-4209-9040-98AD938177FC}" dt="2021-08-19T20:08:27.148" v="9691" actId="20577"/>
          <ac:spMkLst>
            <pc:docMk/>
            <pc:sldMk cId="3266477945" sldId="259"/>
            <ac:spMk id="13" creationId="{3B5A35A0-7FC2-4772-A6B6-6C83F5EE3D4B}"/>
          </ac:spMkLst>
        </pc:spChg>
        <pc:spChg chg="mod">
          <ac:chgData name="Craig Brinkerhoff" userId="4ca67c74-3213-4250-9c32-077ebf257a4d" providerId="ADAL" clId="{E6CCF5D8-2A14-4209-9040-98AD938177FC}" dt="2021-08-19T20:07:55.361" v="9689" actId="1076"/>
          <ac:spMkLst>
            <pc:docMk/>
            <pc:sldMk cId="3266477945" sldId="259"/>
            <ac:spMk id="19" creationId="{1B518543-A1D7-45CB-A900-460C5A03C6BC}"/>
          </ac:spMkLst>
        </pc:spChg>
        <pc:spChg chg="del mod">
          <ac:chgData name="Craig Brinkerhoff" userId="4ca67c74-3213-4250-9c32-077ebf257a4d" providerId="ADAL" clId="{E6CCF5D8-2A14-4209-9040-98AD938177FC}" dt="2021-08-19T17:10:03.988" v="9261" actId="21"/>
          <ac:spMkLst>
            <pc:docMk/>
            <pc:sldMk cId="3266477945" sldId="259"/>
            <ac:spMk id="36" creationId="{04E695FF-10C0-48EC-8575-9058B0D8AEB9}"/>
          </ac:spMkLst>
        </pc:spChg>
        <pc:picChg chg="del">
          <ac:chgData name="Craig Brinkerhoff" userId="4ca67c74-3213-4250-9c32-077ebf257a4d" providerId="ADAL" clId="{E6CCF5D8-2A14-4209-9040-98AD938177FC}" dt="2021-08-19T17:40:03.029" v="9356" actId="478"/>
          <ac:picMkLst>
            <pc:docMk/>
            <pc:sldMk cId="3266477945" sldId="259"/>
            <ac:picMk id="5" creationId="{3422C047-CD14-4402-8B62-1C85D7875C6A}"/>
          </ac:picMkLst>
        </pc:picChg>
        <pc:picChg chg="add mod">
          <ac:chgData name="Craig Brinkerhoff" userId="4ca67c74-3213-4250-9c32-077ebf257a4d" providerId="ADAL" clId="{E6CCF5D8-2A14-4209-9040-98AD938177FC}" dt="2021-08-23T14:37:47.455" v="9804" actId="14826"/>
          <ac:picMkLst>
            <pc:docMk/>
            <pc:sldMk cId="3266477945" sldId="259"/>
            <ac:picMk id="7" creationId="{E3A260EB-CDDF-4B77-AB56-453747BDE673}"/>
          </ac:picMkLst>
        </pc:picChg>
        <pc:picChg chg="del mod">
          <ac:chgData name="Craig Brinkerhoff" userId="4ca67c74-3213-4250-9c32-077ebf257a4d" providerId="ADAL" clId="{E6CCF5D8-2A14-4209-9040-98AD938177FC}" dt="2021-08-19T17:41:56.557" v="9453" actId="478"/>
          <ac:picMkLst>
            <pc:docMk/>
            <pc:sldMk cId="3266477945" sldId="259"/>
            <ac:picMk id="43" creationId="{0E9AD1C0-7D8C-476C-BA2F-FD2CB47E48E8}"/>
          </ac:picMkLst>
        </pc:picChg>
        <pc:cxnChg chg="add del mod">
          <ac:chgData name="Craig Brinkerhoff" userId="4ca67c74-3213-4250-9c32-077ebf257a4d" providerId="ADAL" clId="{E6CCF5D8-2A14-4209-9040-98AD938177FC}" dt="2021-08-19T17:40:07.471" v="9359" actId="478"/>
          <ac:cxnSpMkLst>
            <pc:docMk/>
            <pc:sldMk cId="3266477945" sldId="259"/>
            <ac:cxnSpMk id="9" creationId="{D6C4AC24-FB61-4ADB-A781-75E6554F4472}"/>
          </ac:cxnSpMkLst>
        </pc:cxnChg>
        <pc:cxnChg chg="del">
          <ac:chgData name="Craig Brinkerhoff" userId="4ca67c74-3213-4250-9c32-077ebf257a4d" providerId="ADAL" clId="{E6CCF5D8-2A14-4209-9040-98AD938177FC}" dt="2021-08-19T17:40:05.093" v="9357" actId="478"/>
          <ac:cxnSpMkLst>
            <pc:docMk/>
            <pc:sldMk cId="3266477945" sldId="259"/>
            <ac:cxnSpMk id="12" creationId="{C343B923-B213-4D4E-A344-D4F3C8C466B8}"/>
          </ac:cxnSpMkLst>
        </pc:cxnChg>
      </pc:sldChg>
      <pc:sldChg chg="addSp delSp modSp del mod">
        <pc:chgData name="Craig Brinkerhoff" userId="4ca67c74-3213-4250-9c32-077ebf257a4d" providerId="ADAL" clId="{E6CCF5D8-2A14-4209-9040-98AD938177FC}" dt="2021-08-16T14:43:20.763" v="6283" actId="2696"/>
        <pc:sldMkLst>
          <pc:docMk/>
          <pc:sldMk cId="3459643518" sldId="259"/>
        </pc:sldMkLst>
        <pc:spChg chg="mod">
          <ac:chgData name="Craig Brinkerhoff" userId="4ca67c74-3213-4250-9c32-077ebf257a4d" providerId="ADAL" clId="{E6CCF5D8-2A14-4209-9040-98AD938177FC}" dt="2021-07-30T13:05:24.476" v="3582" actId="1076"/>
          <ac:spMkLst>
            <pc:docMk/>
            <pc:sldMk cId="3459643518" sldId="259"/>
            <ac:spMk id="4" creationId="{EB88F63F-0FAF-4A68-8AD0-CA7D7D4EB67B}"/>
          </ac:spMkLst>
        </pc:spChg>
        <pc:spChg chg="del">
          <ac:chgData name="Craig Brinkerhoff" userId="4ca67c74-3213-4250-9c32-077ebf257a4d" providerId="ADAL" clId="{E6CCF5D8-2A14-4209-9040-98AD938177FC}" dt="2021-07-30T12:45:37.454" v="2012" actId="478"/>
          <ac:spMkLst>
            <pc:docMk/>
            <pc:sldMk cId="3459643518" sldId="259"/>
            <ac:spMk id="6" creationId="{9F5EAF2F-70DC-4C57-A71C-6157B85C821B}"/>
          </ac:spMkLst>
        </pc:spChg>
        <pc:spChg chg="del">
          <ac:chgData name="Craig Brinkerhoff" userId="4ca67c74-3213-4250-9c32-077ebf257a4d" providerId="ADAL" clId="{E6CCF5D8-2A14-4209-9040-98AD938177FC}" dt="2021-07-30T12:45:39.711" v="2013" actId="478"/>
          <ac:spMkLst>
            <pc:docMk/>
            <pc:sldMk cId="3459643518" sldId="259"/>
            <ac:spMk id="9" creationId="{8CE6E2E1-C6A7-482D-9840-81872504C510}"/>
          </ac:spMkLst>
        </pc:spChg>
        <pc:spChg chg="add mod">
          <ac:chgData name="Craig Brinkerhoff" userId="4ca67c74-3213-4250-9c32-077ebf257a4d" providerId="ADAL" clId="{E6CCF5D8-2A14-4209-9040-98AD938177FC}" dt="2021-08-16T14:26:48.939" v="5237" actId="403"/>
          <ac:spMkLst>
            <pc:docMk/>
            <pc:sldMk cId="3459643518" sldId="259"/>
            <ac:spMk id="10" creationId="{8B085F97-0C4D-4C02-A573-D1C9A95D0BD6}"/>
          </ac:spMkLst>
        </pc:spChg>
        <pc:spChg chg="del mod">
          <ac:chgData name="Craig Brinkerhoff" userId="4ca67c74-3213-4250-9c32-077ebf257a4d" providerId="ADAL" clId="{E6CCF5D8-2A14-4209-9040-98AD938177FC}" dt="2021-07-30T12:53:45.396" v="2535" actId="478"/>
          <ac:spMkLst>
            <pc:docMk/>
            <pc:sldMk cId="3459643518" sldId="259"/>
            <ac:spMk id="14" creationId="{48A1CB3B-11F2-4B65-9335-DA395A46CBA5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5" creationId="{333E80DF-EA60-4916-9E3C-3821B3B72B09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6" creationId="{51C383F9-8C3B-43BA-97CF-8510139663E4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7" creationId="{BCDE46BD-6571-4D89-A9DF-6B499F70AC94}"/>
          </ac:spMkLst>
        </pc:spChg>
        <pc:spChg chg="add del mod">
          <ac:chgData name="Craig Brinkerhoff" userId="4ca67c74-3213-4250-9c32-077ebf257a4d" providerId="ADAL" clId="{E6CCF5D8-2A14-4209-9040-98AD938177FC}" dt="2021-07-30T13:03:46.437" v="3395" actId="21"/>
          <ac:spMkLst>
            <pc:docMk/>
            <pc:sldMk cId="3459643518" sldId="259"/>
            <ac:spMk id="18" creationId="{783B49D5-8DBE-4DD4-B866-EE09D6A75D31}"/>
          </ac:spMkLst>
        </pc:spChg>
        <pc:spChg chg="mod">
          <ac:chgData name="Craig Brinkerhoff" userId="4ca67c74-3213-4250-9c32-077ebf257a4d" providerId="ADAL" clId="{E6CCF5D8-2A14-4209-9040-98AD938177FC}" dt="2021-08-16T14:26:52.327" v="5238" actId="207"/>
          <ac:spMkLst>
            <pc:docMk/>
            <pc:sldMk cId="3459643518" sldId="259"/>
            <ac:spMk id="19" creationId="{1B518543-A1D7-45CB-A900-460C5A03C6BC}"/>
          </ac:spMkLst>
        </pc:spChg>
        <pc:spChg chg="add del mod">
          <ac:chgData name="Craig Brinkerhoff" userId="4ca67c74-3213-4250-9c32-077ebf257a4d" providerId="ADAL" clId="{E6CCF5D8-2A14-4209-9040-98AD938177FC}" dt="2021-07-30T13:09:39.343" v="3928" actId="21"/>
          <ac:spMkLst>
            <pc:docMk/>
            <pc:sldMk cId="3459643518" sldId="259"/>
            <ac:spMk id="20" creationId="{D464408B-DAE4-4CBA-9C4E-FDAB27CFA774}"/>
          </ac:spMkLst>
        </pc:spChg>
        <pc:spChg chg="add mod">
          <ac:chgData name="Craig Brinkerhoff" userId="4ca67c74-3213-4250-9c32-077ebf257a4d" providerId="ADAL" clId="{E6CCF5D8-2A14-4209-9040-98AD938177FC}" dt="2021-08-16T14:27:03.613" v="5239" actId="207"/>
          <ac:spMkLst>
            <pc:docMk/>
            <pc:sldMk cId="3459643518" sldId="259"/>
            <ac:spMk id="36" creationId="{04E695FF-10C0-48EC-8575-9058B0D8AEB9}"/>
          </ac:spMkLst>
        </pc:spChg>
        <pc:grpChg chg="add del mod">
          <ac:chgData name="Craig Brinkerhoff" userId="4ca67c74-3213-4250-9c32-077ebf257a4d" providerId="ADAL" clId="{E6CCF5D8-2A14-4209-9040-98AD938177FC}" dt="2021-07-30T13:03:46.437" v="3395" actId="21"/>
          <ac:grpSpMkLst>
            <pc:docMk/>
            <pc:sldMk cId="3459643518" sldId="259"/>
            <ac:grpSpMk id="10" creationId="{B30D4997-9099-4F77-B370-E1E4D7B239B3}"/>
          </ac:grpSpMkLst>
        </pc:grpChg>
        <pc:picChg chg="mod">
          <ac:chgData name="Craig Brinkerhoff" userId="4ca67c74-3213-4250-9c32-077ebf257a4d" providerId="ADAL" clId="{E6CCF5D8-2A14-4209-9040-98AD938177FC}" dt="2021-07-30T13:26:03.627" v="4028" actId="1076"/>
          <ac:picMkLst>
            <pc:docMk/>
            <pc:sldMk cId="3459643518" sldId="259"/>
            <ac:picMk id="5" creationId="{3422C047-CD14-4402-8B62-1C85D7875C6A}"/>
          </ac:picMkLst>
        </pc:picChg>
        <pc:picChg chg="add del mod">
          <ac:chgData name="Craig Brinkerhoff" userId="4ca67c74-3213-4250-9c32-077ebf257a4d" providerId="ADAL" clId="{E6CCF5D8-2A14-4209-9040-98AD938177FC}" dt="2021-07-30T13:32:04.406" v="4067" actId="478"/>
          <ac:picMkLst>
            <pc:docMk/>
            <pc:sldMk cId="3459643518" sldId="259"/>
            <ac:picMk id="7" creationId="{BADB0826-835D-48FF-BD85-40EE2F14FF00}"/>
          </ac:picMkLst>
        </pc:picChg>
        <pc:picChg chg="mod">
          <ac:chgData name="Craig Brinkerhoff" userId="4ca67c74-3213-4250-9c32-077ebf257a4d" providerId="ADAL" clId="{E6CCF5D8-2A14-4209-9040-98AD938177FC}" dt="2021-07-30T12:53:33.323" v="2530"/>
          <ac:picMkLst>
            <pc:docMk/>
            <pc:sldMk cId="3459643518" sldId="259"/>
            <ac:picMk id="11" creationId="{8F9068F2-C8E9-4A18-BF4D-467C72A88658}"/>
          </ac:picMkLst>
        </pc:picChg>
        <pc:picChg chg="mod">
          <ac:chgData name="Craig Brinkerhoff" userId="4ca67c74-3213-4250-9c32-077ebf257a4d" providerId="ADAL" clId="{E6CCF5D8-2A14-4209-9040-98AD938177FC}" dt="2021-07-30T12:53:33.323" v="2530"/>
          <ac:picMkLst>
            <pc:docMk/>
            <pc:sldMk cId="3459643518" sldId="259"/>
            <ac:picMk id="13" creationId="{E2E92FA8-689A-4B88-98AD-6A6F29E629F1}"/>
          </ac:picMkLst>
        </pc:picChg>
        <pc:picChg chg="add del mod">
          <ac:chgData name="Craig Brinkerhoff" userId="4ca67c74-3213-4250-9c32-077ebf257a4d" providerId="ADAL" clId="{E6CCF5D8-2A14-4209-9040-98AD938177FC}" dt="2021-07-30T13:32:08.675" v="4071" actId="478"/>
          <ac:picMkLst>
            <pc:docMk/>
            <pc:sldMk cId="3459643518" sldId="259"/>
            <ac:picMk id="41" creationId="{87BE4761-7B33-4F94-B705-A00A0B7758F0}"/>
          </ac:picMkLst>
        </pc:picChg>
        <pc:picChg chg="add mod">
          <ac:chgData name="Craig Brinkerhoff" userId="4ca67c74-3213-4250-9c32-077ebf257a4d" providerId="ADAL" clId="{E6CCF5D8-2A14-4209-9040-98AD938177FC}" dt="2021-08-16T14:26:15.131" v="5203" actId="1076"/>
          <ac:picMkLst>
            <pc:docMk/>
            <pc:sldMk cId="3459643518" sldId="259"/>
            <ac:picMk id="43" creationId="{0E9AD1C0-7D8C-476C-BA2F-FD2CB47E48E8}"/>
          </ac:picMkLst>
        </pc:picChg>
        <pc:cxnChg chg="mod">
          <ac:chgData name="Craig Brinkerhoff" userId="4ca67c74-3213-4250-9c32-077ebf257a4d" providerId="ADAL" clId="{E6CCF5D8-2A14-4209-9040-98AD938177FC}" dt="2021-07-30T13:26:03.627" v="4028" actId="1076"/>
          <ac:cxnSpMkLst>
            <pc:docMk/>
            <pc:sldMk cId="3459643518" sldId="259"/>
            <ac:cxnSpMk id="12" creationId="{C343B923-B213-4D4E-A344-D4F3C8C466B8}"/>
          </ac:cxnSpMkLst>
        </pc:cxnChg>
        <pc:cxnChg chg="add del mod">
          <ac:chgData name="Craig Brinkerhoff" userId="4ca67c74-3213-4250-9c32-077ebf257a4d" providerId="ADAL" clId="{E6CCF5D8-2A14-4209-9040-98AD938177FC}" dt="2021-08-16T14:26:07.273" v="5199" actId="478"/>
          <ac:cxnSpMkLst>
            <pc:docMk/>
            <pc:sldMk cId="3459643518" sldId="259"/>
            <ac:cxnSpMk id="21" creationId="{1527F6F6-9F7A-4AB9-8910-AE6690DA88F3}"/>
          </ac:cxnSpMkLst>
        </pc:cxnChg>
        <pc:cxnChg chg="add del mod">
          <ac:chgData name="Craig Brinkerhoff" userId="4ca67c74-3213-4250-9c32-077ebf257a4d" providerId="ADAL" clId="{E6CCF5D8-2A14-4209-9040-98AD938177FC}" dt="2021-07-30T13:30:35.718" v="4063" actId="478"/>
          <ac:cxnSpMkLst>
            <pc:docMk/>
            <pc:sldMk cId="3459643518" sldId="259"/>
            <ac:cxnSpMk id="29" creationId="{019CDB52-8CA0-4961-A011-23D778640C9E}"/>
          </ac:cxnSpMkLst>
        </pc:cxnChg>
      </pc:sldChg>
      <pc:sldChg chg="addSp delSp modSp del mod">
        <pc:chgData name="Craig Brinkerhoff" userId="4ca67c74-3213-4250-9c32-077ebf257a4d" providerId="ADAL" clId="{E6CCF5D8-2A14-4209-9040-98AD938177FC}" dt="2021-07-30T12:55:43.693" v="2587" actId="47"/>
        <pc:sldMkLst>
          <pc:docMk/>
          <pc:sldMk cId="330009725" sldId="260"/>
        </pc:sldMkLst>
        <pc:spChg chg="del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7" creationId="{70A34872-75CF-40A9-B7A9-7BC461ACDBE6}"/>
          </ac:spMkLst>
        </pc:spChg>
        <pc:spChg chg="del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8" creationId="{3577C724-759B-447B-B5A0-EEA192492BAC}"/>
          </ac:spMkLst>
        </pc:spChg>
        <pc:spChg chg="mod">
          <ac:chgData name="Craig Brinkerhoff" userId="4ca67c74-3213-4250-9c32-077ebf257a4d" providerId="ADAL" clId="{E6CCF5D8-2A14-4209-9040-98AD938177FC}" dt="2021-07-30T12:53:00.681" v="2517" actId="20577"/>
          <ac:spMkLst>
            <pc:docMk/>
            <pc:sldMk cId="330009725" sldId="260"/>
            <ac:spMk id="9" creationId="{52A5CF97-466F-4E8A-9D11-BA3B2F95BF46}"/>
          </ac:spMkLst>
        </pc:spChg>
        <pc:spChg chg="del mod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14" creationId="{F597AF4B-6FC7-4859-8789-C5F93BCC40CB}"/>
          </ac:spMkLst>
        </pc:spChg>
        <pc:spChg chg="del">
          <ac:chgData name="Craig Brinkerhoff" userId="4ca67c74-3213-4250-9c32-077ebf257a4d" providerId="ADAL" clId="{E6CCF5D8-2A14-4209-9040-98AD938177FC}" dt="2021-07-30T12:41:48.673" v="1903" actId="478"/>
          <ac:spMkLst>
            <pc:docMk/>
            <pc:sldMk cId="330009725" sldId="260"/>
            <ac:spMk id="15" creationId="{C72531A2-0004-45FB-A47C-E67C0C4CC1B4}"/>
          </ac:spMkLst>
        </pc:spChg>
        <pc:spChg chg="add del">
          <ac:chgData name="Craig Brinkerhoff" userId="4ca67c74-3213-4250-9c32-077ebf257a4d" providerId="ADAL" clId="{E6CCF5D8-2A14-4209-9040-98AD938177FC}" dt="2021-07-30T12:43:00.368" v="1920" actId="478"/>
          <ac:spMkLst>
            <pc:docMk/>
            <pc:sldMk cId="330009725" sldId="260"/>
            <ac:spMk id="16" creationId="{CAFFC112-69A6-44AA-80D0-6C2052F84D38}"/>
          </ac:spMkLst>
        </pc:spChg>
        <pc:spChg chg="del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17" creationId="{E9CE0689-F364-4CDB-B08B-B7D0A58C5596}"/>
          </ac:spMkLst>
        </pc:spChg>
        <pc:spChg chg="del">
          <ac:chgData name="Craig Brinkerhoff" userId="4ca67c74-3213-4250-9c32-077ebf257a4d" providerId="ADAL" clId="{E6CCF5D8-2A14-4209-9040-98AD938177FC}" dt="2021-07-30T12:41:54.277" v="1906" actId="478"/>
          <ac:spMkLst>
            <pc:docMk/>
            <pc:sldMk cId="330009725" sldId="260"/>
            <ac:spMk id="18" creationId="{83D37ADB-7891-4242-8B18-B059FE7BC103}"/>
          </ac:spMkLst>
        </pc:spChg>
        <pc:spChg chg="del mod">
          <ac:chgData name="Craig Brinkerhoff" userId="4ca67c74-3213-4250-9c32-077ebf257a4d" providerId="ADAL" clId="{E6CCF5D8-2A14-4209-9040-98AD938177FC}" dt="2021-07-30T12:53:31.548" v="2529" actId="21"/>
          <ac:spMkLst>
            <pc:docMk/>
            <pc:sldMk cId="330009725" sldId="260"/>
            <ac:spMk id="19" creationId="{3433CEF8-292C-4400-93BF-5A0A81BEDCA9}"/>
          </ac:spMkLst>
        </pc:spChg>
        <pc:spChg chg="del">
          <ac:chgData name="Craig Brinkerhoff" userId="4ca67c74-3213-4250-9c32-077ebf257a4d" providerId="ADAL" clId="{E6CCF5D8-2A14-4209-9040-98AD938177FC}" dt="2021-07-30T12:43:02.826" v="1921" actId="478"/>
          <ac:spMkLst>
            <pc:docMk/>
            <pc:sldMk cId="330009725" sldId="260"/>
            <ac:spMk id="20" creationId="{8C63E462-DB5F-4B86-8DC0-D53BAECCA183}"/>
          </ac:spMkLst>
        </pc:spChg>
        <pc:grpChg chg="add del mod ord">
          <ac:chgData name="Craig Brinkerhoff" userId="4ca67c74-3213-4250-9c32-077ebf257a4d" providerId="ADAL" clId="{E6CCF5D8-2A14-4209-9040-98AD938177FC}" dt="2021-07-30T12:53:31.548" v="2529" actId="21"/>
          <ac:grpSpMkLst>
            <pc:docMk/>
            <pc:sldMk cId="330009725" sldId="260"/>
            <ac:grpSpMk id="3" creationId="{E1EDF316-CAA7-40FA-AA01-B82EEC54E63A}"/>
          </ac:grpSpMkLst>
        </pc:grpChg>
        <pc:picChg chg="add del mod modCrop">
          <ac:chgData name="Craig Brinkerhoff" userId="4ca67c74-3213-4250-9c32-077ebf257a4d" providerId="ADAL" clId="{E6CCF5D8-2A14-4209-9040-98AD938177FC}" dt="2021-07-30T12:43:15.559" v="1923" actId="164"/>
          <ac:picMkLst>
            <pc:docMk/>
            <pc:sldMk cId="330009725" sldId="260"/>
            <ac:picMk id="6" creationId="{36929A93-D047-4839-8948-2954B39CD4C8}"/>
          </ac:picMkLst>
        </pc:picChg>
        <pc:picChg chg="add mod modCrop">
          <ac:chgData name="Craig Brinkerhoff" userId="4ca67c74-3213-4250-9c32-077ebf257a4d" providerId="ADAL" clId="{E6CCF5D8-2A14-4209-9040-98AD938177FC}" dt="2021-07-30T12:43:15.559" v="1923" actId="164"/>
          <ac:picMkLst>
            <pc:docMk/>
            <pc:sldMk cId="330009725" sldId="260"/>
            <ac:picMk id="21" creationId="{CF009721-FAEC-4A72-ADC3-35186B0EDB48}"/>
          </ac:picMkLst>
        </pc:picChg>
      </pc:sldChg>
      <pc:sldChg chg="addSp delSp modSp mod ord">
        <pc:chgData name="Craig Brinkerhoff" userId="4ca67c74-3213-4250-9c32-077ebf257a4d" providerId="ADAL" clId="{E6CCF5D8-2A14-4209-9040-98AD938177FC}" dt="2021-08-19T14:41:53.008" v="8742" actId="1076"/>
        <pc:sldMkLst>
          <pc:docMk/>
          <pc:sldMk cId="174424403" sldId="262"/>
        </pc:sldMkLst>
        <pc:spChg chg="mod">
          <ac:chgData name="Craig Brinkerhoff" userId="4ca67c74-3213-4250-9c32-077ebf257a4d" providerId="ADAL" clId="{E6CCF5D8-2A14-4209-9040-98AD938177FC}" dt="2021-08-16T15:00:35.270" v="7076" actId="14100"/>
          <ac:spMkLst>
            <pc:docMk/>
            <pc:sldMk cId="174424403" sldId="262"/>
            <ac:spMk id="2" creationId="{A8845521-5DB7-45B9-9860-280CF8B710EE}"/>
          </ac:spMkLst>
        </pc:spChg>
        <pc:spChg chg="add del mod ord">
          <ac:chgData name="Craig Brinkerhoff" userId="4ca67c74-3213-4250-9c32-077ebf257a4d" providerId="ADAL" clId="{E6CCF5D8-2A14-4209-9040-98AD938177FC}" dt="2021-07-30T12:39:15.420" v="1679" actId="478"/>
          <ac:spMkLst>
            <pc:docMk/>
            <pc:sldMk cId="174424403" sldId="262"/>
            <ac:spMk id="7" creationId="{02753529-56BC-4105-90BD-BDD6B8ACBED4}"/>
          </ac:spMkLst>
        </pc:spChg>
        <pc:spChg chg="add del mod">
          <ac:chgData name="Craig Brinkerhoff" userId="4ca67c74-3213-4250-9c32-077ebf257a4d" providerId="ADAL" clId="{E6CCF5D8-2A14-4209-9040-98AD938177FC}" dt="2021-08-19T14:41:53.008" v="8742" actId="1076"/>
          <ac:spMkLst>
            <pc:docMk/>
            <pc:sldMk cId="174424403" sldId="262"/>
            <ac:spMk id="7" creationId="{F25D76CF-90D4-4699-8E10-68A470659F39}"/>
          </ac:spMkLst>
        </pc:spChg>
        <pc:spChg chg="mod">
          <ac:chgData name="Craig Brinkerhoff" userId="4ca67c74-3213-4250-9c32-077ebf257a4d" providerId="ADAL" clId="{E6CCF5D8-2A14-4209-9040-98AD938177FC}" dt="2021-08-19T14:41:08.802" v="8737" actId="115"/>
          <ac:spMkLst>
            <pc:docMk/>
            <pc:sldMk cId="174424403" sldId="262"/>
            <ac:spMk id="11" creationId="{4C1B4373-2529-471D-94D2-E0CADD433DDF}"/>
          </ac:spMkLst>
        </pc:spChg>
        <pc:spChg chg="add del mod">
          <ac:chgData name="Craig Brinkerhoff" userId="4ca67c74-3213-4250-9c32-077ebf257a4d" providerId="ADAL" clId="{E6CCF5D8-2A14-4209-9040-98AD938177FC}" dt="2021-07-30T12:39:14.313" v="1678" actId="478"/>
          <ac:spMkLst>
            <pc:docMk/>
            <pc:sldMk cId="174424403" sldId="262"/>
            <ac:spMk id="13" creationId="{CDA19878-8DBF-44D6-A380-8D1728A848B7}"/>
          </ac:spMkLst>
        </pc:spChg>
        <pc:spChg chg="add del mod">
          <ac:chgData name="Craig Brinkerhoff" userId="4ca67c74-3213-4250-9c32-077ebf257a4d" providerId="ADAL" clId="{E6CCF5D8-2A14-4209-9040-98AD938177FC}" dt="2021-08-16T14:29:49.561" v="5564" actId="21"/>
          <ac:spMkLst>
            <pc:docMk/>
            <pc:sldMk cId="174424403" sldId="262"/>
            <ac:spMk id="15" creationId="{0C08679A-572D-45F6-80F0-06F6A29D5DB2}"/>
          </ac:spMkLst>
        </pc:spChg>
        <pc:spChg chg="add mod">
          <ac:chgData name="Craig Brinkerhoff" userId="4ca67c74-3213-4250-9c32-077ebf257a4d" providerId="ADAL" clId="{E6CCF5D8-2A14-4209-9040-98AD938177FC}" dt="2021-08-19T14:41:22.208" v="8740" actId="1076"/>
          <ac:spMkLst>
            <pc:docMk/>
            <pc:sldMk cId="174424403" sldId="262"/>
            <ac:spMk id="16" creationId="{2A132B29-BF9D-4C15-8768-38C44FF2B064}"/>
          </ac:spMkLst>
        </pc:spChg>
        <pc:picChg chg="add del mod">
          <ac:chgData name="Craig Brinkerhoff" userId="4ca67c74-3213-4250-9c32-077ebf257a4d" providerId="ADAL" clId="{E6CCF5D8-2A14-4209-9040-98AD938177FC}" dt="2021-08-16T14:36:21.554" v="6099" actId="478"/>
          <ac:picMkLst>
            <pc:docMk/>
            <pc:sldMk cId="174424403" sldId="262"/>
            <ac:picMk id="4" creationId="{606D1A52-6440-4A5E-9FBA-4517A74710B2}"/>
          </ac:picMkLst>
        </pc:picChg>
        <pc:picChg chg="add del mod">
          <ac:chgData name="Craig Brinkerhoff" userId="4ca67c74-3213-4250-9c32-077ebf257a4d" providerId="ADAL" clId="{E6CCF5D8-2A14-4209-9040-98AD938177FC}" dt="2021-07-30T12:34:17.003" v="1343" actId="21"/>
          <ac:picMkLst>
            <pc:docMk/>
            <pc:sldMk cId="174424403" sldId="262"/>
            <ac:picMk id="4" creationId="{81F4A4F7-25E1-43BC-A264-426E3BC7BB45}"/>
          </ac:picMkLst>
        </pc:picChg>
        <pc:picChg chg="del mod modCrop">
          <ac:chgData name="Craig Brinkerhoff" userId="4ca67c74-3213-4250-9c32-077ebf257a4d" providerId="ADAL" clId="{E6CCF5D8-2A14-4209-9040-98AD938177FC}" dt="2021-08-16T14:36:17.741" v="6096" actId="478"/>
          <ac:picMkLst>
            <pc:docMk/>
            <pc:sldMk cId="174424403" sldId="262"/>
            <ac:picMk id="6" creationId="{92CB0279-E1EA-445F-AC91-254E6E2F11FD}"/>
          </ac:picMkLst>
        </pc:picChg>
        <pc:picChg chg="add del mod modCrop">
          <ac:chgData name="Craig Brinkerhoff" userId="4ca67c74-3213-4250-9c32-077ebf257a4d" providerId="ADAL" clId="{E6CCF5D8-2A14-4209-9040-98AD938177FC}" dt="2021-08-16T14:38:30.590" v="6175" actId="21"/>
          <ac:picMkLst>
            <pc:docMk/>
            <pc:sldMk cId="174424403" sldId="262"/>
            <ac:picMk id="8" creationId="{B9C463DA-04A5-4DD3-9AF0-500F9019A17A}"/>
          </ac:picMkLst>
        </pc:picChg>
        <pc:picChg chg="add del mod ord">
          <ac:chgData name="Craig Brinkerhoff" userId="4ca67c74-3213-4250-9c32-077ebf257a4d" providerId="ADAL" clId="{E6CCF5D8-2A14-4209-9040-98AD938177FC}" dt="2021-07-30T12:39:13.061" v="1677" actId="478"/>
          <ac:picMkLst>
            <pc:docMk/>
            <pc:sldMk cId="174424403" sldId="262"/>
            <ac:picMk id="9" creationId="{453AC391-1BAE-455C-A751-AB654E0CB6F7}"/>
          </ac:picMkLst>
        </pc:picChg>
        <pc:picChg chg="add mod ord modCrop">
          <ac:chgData name="Craig Brinkerhoff" userId="4ca67c74-3213-4250-9c32-077ebf257a4d" providerId="ADAL" clId="{E6CCF5D8-2A14-4209-9040-98AD938177FC}" dt="2021-08-16T15:55:06.402" v="8011" actId="1076"/>
          <ac:picMkLst>
            <pc:docMk/>
            <pc:sldMk cId="174424403" sldId="262"/>
            <ac:picMk id="10" creationId="{5E804C20-5F83-437A-BA63-8C8055F75F6A}"/>
          </ac:picMkLst>
        </pc:picChg>
        <pc:picChg chg="add mod modCrop">
          <ac:chgData name="Craig Brinkerhoff" userId="4ca67c74-3213-4250-9c32-077ebf257a4d" providerId="ADAL" clId="{E6CCF5D8-2A14-4209-9040-98AD938177FC}" dt="2021-08-16T20:48:29.533" v="8428" actId="1076"/>
          <ac:picMkLst>
            <pc:docMk/>
            <pc:sldMk cId="174424403" sldId="262"/>
            <ac:picMk id="13" creationId="{6FB3325B-8D75-45D4-BD8F-0547369A3A0C}"/>
          </ac:picMkLst>
        </pc:picChg>
        <pc:picChg chg="add del mod">
          <ac:chgData name="Craig Brinkerhoff" userId="4ca67c74-3213-4250-9c32-077ebf257a4d" providerId="ADAL" clId="{E6CCF5D8-2A14-4209-9040-98AD938177FC}" dt="2021-08-16T14:29:49.561" v="5564" actId="21"/>
          <ac:picMkLst>
            <pc:docMk/>
            <pc:sldMk cId="174424403" sldId="262"/>
            <ac:picMk id="14" creationId="{373350FC-B2D6-4972-B075-EBAC6401F7A0}"/>
          </ac:picMkLst>
        </pc:picChg>
        <pc:cxnChg chg="add del mod">
          <ac:chgData name="Craig Brinkerhoff" userId="4ca67c74-3213-4250-9c32-077ebf257a4d" providerId="ADAL" clId="{E6CCF5D8-2A14-4209-9040-98AD938177FC}" dt="2021-07-30T12:39:15.920" v="1680" actId="478"/>
          <ac:cxnSpMkLst>
            <pc:docMk/>
            <pc:sldMk cId="174424403" sldId="262"/>
            <ac:cxnSpMk id="8" creationId="{56D1AF16-DCEF-4FE7-944E-FD1EAA79474E}"/>
          </ac:cxnSpMkLst>
        </pc:cxnChg>
      </pc:sldChg>
      <pc:sldChg chg="del">
        <pc:chgData name="Craig Brinkerhoff" userId="4ca67c74-3213-4250-9c32-077ebf257a4d" providerId="ADAL" clId="{E6CCF5D8-2A14-4209-9040-98AD938177FC}" dt="2021-07-30T12:41:23.559" v="1900" actId="47"/>
        <pc:sldMkLst>
          <pc:docMk/>
          <pc:sldMk cId="1633243654" sldId="263"/>
        </pc:sldMkLst>
      </pc:sldChg>
      <pc:sldChg chg="addSp delSp modSp del mod ord">
        <pc:chgData name="Craig Brinkerhoff" userId="4ca67c74-3213-4250-9c32-077ebf257a4d" providerId="ADAL" clId="{E6CCF5D8-2A14-4209-9040-98AD938177FC}" dt="2021-07-30T12:37:44.813" v="1543" actId="47"/>
        <pc:sldMkLst>
          <pc:docMk/>
          <pc:sldMk cId="1419715693" sldId="264"/>
        </pc:sldMkLst>
        <pc:spChg chg="del mod">
          <ac:chgData name="Craig Brinkerhoff" userId="4ca67c74-3213-4250-9c32-077ebf257a4d" providerId="ADAL" clId="{E6CCF5D8-2A14-4209-9040-98AD938177FC}" dt="2021-07-30T12:36:13.295" v="1470" actId="21"/>
          <ac:spMkLst>
            <pc:docMk/>
            <pc:sldMk cId="1419715693" sldId="264"/>
            <ac:spMk id="5" creationId="{CE207A92-E199-48DD-9979-7817567997E4}"/>
          </ac:spMkLst>
        </pc:spChg>
        <pc:picChg chg="add del mod">
          <ac:chgData name="Craig Brinkerhoff" userId="4ca67c74-3213-4250-9c32-077ebf257a4d" providerId="ADAL" clId="{E6CCF5D8-2A14-4209-9040-98AD938177FC}" dt="2021-07-30T12:35:46.534" v="1468"/>
          <ac:picMkLst>
            <pc:docMk/>
            <pc:sldMk cId="1419715693" sldId="264"/>
            <ac:picMk id="4" creationId="{EA5CE117-09BB-407B-BCA4-1B23AAA26424}"/>
          </ac:picMkLst>
        </pc:picChg>
        <pc:picChg chg="del">
          <ac:chgData name="Craig Brinkerhoff" userId="4ca67c74-3213-4250-9c32-077ebf257a4d" providerId="ADAL" clId="{E6CCF5D8-2A14-4209-9040-98AD938177FC}" dt="2021-07-30T12:36:13.295" v="1470" actId="21"/>
          <ac:picMkLst>
            <pc:docMk/>
            <pc:sldMk cId="1419715693" sldId="264"/>
            <ac:picMk id="12" creationId="{F5FC7F02-BD3E-42D1-83C1-C6E5520A92BC}"/>
          </ac:picMkLst>
        </pc:picChg>
        <pc:cxnChg chg="del">
          <ac:chgData name="Craig Brinkerhoff" userId="4ca67c74-3213-4250-9c32-077ebf257a4d" providerId="ADAL" clId="{E6CCF5D8-2A14-4209-9040-98AD938177FC}" dt="2021-07-30T12:36:13.295" v="1470" actId="21"/>
          <ac:cxnSpMkLst>
            <pc:docMk/>
            <pc:sldMk cId="1419715693" sldId="264"/>
            <ac:cxnSpMk id="7" creationId="{994F4323-22B6-49C6-89EB-C1ED381A679E}"/>
          </ac:cxnSpMkLst>
        </pc:cxnChg>
      </pc:sldChg>
      <pc:sldChg chg="delSp modSp del mod ord">
        <pc:chgData name="Craig Brinkerhoff" userId="4ca67c74-3213-4250-9c32-077ebf257a4d" providerId="ADAL" clId="{E6CCF5D8-2A14-4209-9040-98AD938177FC}" dt="2021-07-30T12:39:47.330" v="1735" actId="47"/>
        <pc:sldMkLst>
          <pc:docMk/>
          <pc:sldMk cId="1501750941" sldId="265"/>
        </pc:sldMkLst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5" creationId="{5EB18ED1-C0CC-4AD0-B6E7-34D8708CD038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6" creationId="{242931C6-210F-4509-8E3D-283BAB7CC84E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7" creationId="{8A7676F9-EE8A-4D50-B40D-785F27402F7F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8" creationId="{6B6D4920-86EF-4BC1-A912-98E22A58D53F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9" creationId="{52671A49-EB17-4345-AE4C-50238EE7637C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10" creationId="{13B3A8D6-A8B2-4FBE-95BA-2F661037240F}"/>
          </ac:spMkLst>
        </pc:spChg>
        <pc:spChg chg="del">
          <ac:chgData name="Craig Brinkerhoff" userId="4ca67c74-3213-4250-9c32-077ebf257a4d" providerId="ADAL" clId="{E6CCF5D8-2A14-4209-9040-98AD938177FC}" dt="2021-07-30T12:37:58.692" v="1545" actId="478"/>
          <ac:spMkLst>
            <pc:docMk/>
            <pc:sldMk cId="1501750941" sldId="265"/>
            <ac:spMk id="11" creationId="{A5B80579-70AD-4DFD-B603-E1CFEE7ACF9E}"/>
          </ac:spMkLst>
        </pc:spChg>
        <pc:picChg chg="del mod modCrop">
          <ac:chgData name="Craig Brinkerhoff" userId="4ca67c74-3213-4250-9c32-077ebf257a4d" providerId="ADAL" clId="{E6CCF5D8-2A14-4209-9040-98AD938177FC}" dt="2021-07-30T12:39:17.927" v="1681" actId="21"/>
          <ac:picMkLst>
            <pc:docMk/>
            <pc:sldMk cId="1501750941" sldId="265"/>
            <ac:picMk id="4" creationId="{8AA45EF1-5D95-4D23-9C8F-8961A3B58ECE}"/>
          </ac:picMkLst>
        </pc:picChg>
      </pc:sldChg>
      <pc:sldChg chg="addSp delSp modSp mod ord modAnim">
        <pc:chgData name="Craig Brinkerhoff" userId="4ca67c74-3213-4250-9c32-077ebf257a4d" providerId="ADAL" clId="{E6CCF5D8-2A14-4209-9040-98AD938177FC}" dt="2021-08-16T21:13:16.422" v="8504"/>
        <pc:sldMkLst>
          <pc:docMk/>
          <pc:sldMk cId="3870933666" sldId="266"/>
        </pc:sldMkLst>
        <pc:spChg chg="add mod">
          <ac:chgData name="Craig Brinkerhoff" userId="4ca67c74-3213-4250-9c32-077ebf257a4d" providerId="ADAL" clId="{E6CCF5D8-2A14-4209-9040-98AD938177FC}" dt="2021-07-30T13:02:24.906" v="3393" actId="1076"/>
          <ac:spMkLst>
            <pc:docMk/>
            <pc:sldMk cId="3870933666" sldId="266"/>
            <ac:spMk id="5" creationId="{415327EC-3113-49AA-AA2B-DA350A34A34B}"/>
          </ac:spMkLst>
        </pc:spChg>
        <pc:spChg chg="mod">
          <ac:chgData name="Craig Brinkerhoff" userId="4ca67c74-3213-4250-9c32-077ebf257a4d" providerId="ADAL" clId="{E6CCF5D8-2A14-4209-9040-98AD938177FC}" dt="2021-07-30T12:29:13.418" v="848" actId="14100"/>
          <ac:spMkLst>
            <pc:docMk/>
            <pc:sldMk cId="3870933666" sldId="266"/>
            <ac:spMk id="6" creationId="{EB4BA4A2-AC53-4B99-AF27-0CD517C714D7}"/>
          </ac:spMkLst>
        </pc:spChg>
        <pc:spChg chg="add del mod">
          <ac:chgData name="Craig Brinkerhoff" userId="4ca67c74-3213-4250-9c32-077ebf257a4d" providerId="ADAL" clId="{E6CCF5D8-2A14-4209-9040-98AD938177FC}" dt="2021-07-30T13:24:22.692" v="3973" actId="478"/>
          <ac:spMkLst>
            <pc:docMk/>
            <pc:sldMk cId="3870933666" sldId="266"/>
            <ac:spMk id="7" creationId="{A3E4EB86-0232-4A12-BA78-F8BB6CADCA26}"/>
          </ac:spMkLst>
        </pc:spChg>
        <pc:spChg chg="mod">
          <ac:chgData name="Craig Brinkerhoff" userId="4ca67c74-3213-4250-9c32-077ebf257a4d" providerId="ADAL" clId="{E6CCF5D8-2A14-4209-9040-98AD938177FC}" dt="2021-07-30T15:09:34.815" v="4166" actId="20577"/>
          <ac:spMkLst>
            <pc:docMk/>
            <pc:sldMk cId="3870933666" sldId="266"/>
            <ac:spMk id="12" creationId="{19C558E9-1E14-47C0-BE73-CA137C42DD54}"/>
          </ac:spMkLst>
        </pc:spChg>
        <pc:spChg chg="add del mod">
          <ac:chgData name="Craig Brinkerhoff" userId="4ca67c74-3213-4250-9c32-077ebf257a4d" providerId="ADAL" clId="{E6CCF5D8-2A14-4209-9040-98AD938177FC}" dt="2021-07-30T13:24:24.878" v="3974" actId="478"/>
          <ac:spMkLst>
            <pc:docMk/>
            <pc:sldMk cId="3870933666" sldId="266"/>
            <ac:spMk id="14" creationId="{34B9100F-2C77-4C0A-9BE3-312A0DA85CD2}"/>
          </ac:spMkLst>
        </pc:spChg>
        <pc:spChg chg="add del mod">
          <ac:chgData name="Craig Brinkerhoff" userId="4ca67c74-3213-4250-9c32-077ebf257a4d" providerId="ADAL" clId="{E6CCF5D8-2A14-4209-9040-98AD938177FC}" dt="2021-07-30T13:24:20.441" v="3972" actId="478"/>
          <ac:spMkLst>
            <pc:docMk/>
            <pc:sldMk cId="3870933666" sldId="266"/>
            <ac:spMk id="15" creationId="{ECB9E147-C70A-408C-BBB6-39A0A31D87EF}"/>
          </ac:spMkLst>
        </pc:spChg>
        <pc:picChg chg="mod">
          <ac:chgData name="Craig Brinkerhoff" userId="4ca67c74-3213-4250-9c32-077ebf257a4d" providerId="ADAL" clId="{E6CCF5D8-2A14-4209-9040-98AD938177FC}" dt="2021-07-30T12:23:31.608" v="157" actId="1076"/>
          <ac:picMkLst>
            <pc:docMk/>
            <pc:sldMk cId="3870933666" sldId="266"/>
            <ac:picMk id="10" creationId="{7C35DC25-9A3A-43F8-9C13-B2BA9A329E5B}"/>
          </ac:picMkLst>
        </pc:picChg>
        <pc:picChg chg="del">
          <ac:chgData name="Craig Brinkerhoff" userId="4ca67c74-3213-4250-9c32-077ebf257a4d" providerId="ADAL" clId="{E6CCF5D8-2A14-4209-9040-98AD938177FC}" dt="2021-07-30T12:21:39.565" v="0" actId="478"/>
          <ac:picMkLst>
            <pc:docMk/>
            <pc:sldMk cId="3870933666" sldId="266"/>
            <ac:picMk id="4098" creationId="{C9D70B23-2C49-408E-BD53-372B2A0EFC22}"/>
          </ac:picMkLst>
        </pc:picChg>
        <pc:cxnChg chg="mod">
          <ac:chgData name="Craig Brinkerhoff" userId="4ca67c74-3213-4250-9c32-077ebf257a4d" providerId="ADAL" clId="{E6CCF5D8-2A14-4209-9040-98AD938177FC}" dt="2021-07-30T12:23:30.052" v="156" actId="14100"/>
          <ac:cxnSpMkLst>
            <pc:docMk/>
            <pc:sldMk cId="3870933666" sldId="266"/>
            <ac:cxnSpMk id="3" creationId="{976714BE-3B53-4238-845E-272F1EA41129}"/>
          </ac:cxnSpMkLst>
        </pc:cxnChg>
        <pc:cxnChg chg="mod">
          <ac:chgData name="Craig Brinkerhoff" userId="4ca67c74-3213-4250-9c32-077ebf257a4d" providerId="ADAL" clId="{E6CCF5D8-2A14-4209-9040-98AD938177FC}" dt="2021-07-30T12:23:34.329" v="158" actId="14100"/>
          <ac:cxnSpMkLst>
            <pc:docMk/>
            <pc:sldMk cId="3870933666" sldId="266"/>
            <ac:cxnSpMk id="13" creationId="{13FCB154-5C8D-4A7A-AB6B-CB86F6D44BDF}"/>
          </ac:cxnSpMkLst>
        </pc:cxnChg>
      </pc:sldChg>
      <pc:sldChg chg="addSp modSp new mod modClrScheme chgLayout">
        <pc:chgData name="Craig Brinkerhoff" userId="4ca67c74-3213-4250-9c32-077ebf257a4d" providerId="ADAL" clId="{E6CCF5D8-2A14-4209-9040-98AD938177FC}" dt="2021-08-16T21:07:53.077" v="8492" actId="403"/>
        <pc:sldMkLst>
          <pc:docMk/>
          <pc:sldMk cId="1190613724" sldId="267"/>
        </pc:sldMkLst>
        <pc:spChg chg="mod ord">
          <ac:chgData name="Craig Brinkerhoff" userId="4ca67c74-3213-4250-9c32-077ebf257a4d" providerId="ADAL" clId="{E6CCF5D8-2A14-4209-9040-98AD938177FC}" dt="2021-07-30T12:29:17.467" v="851" actId="20577"/>
          <ac:spMkLst>
            <pc:docMk/>
            <pc:sldMk cId="1190613724" sldId="267"/>
            <ac:spMk id="2" creationId="{E6603BFE-EFA2-4B84-8583-5655A399C686}"/>
          </ac:spMkLst>
        </pc:spChg>
        <pc:spChg chg="add mod ord">
          <ac:chgData name="Craig Brinkerhoff" userId="4ca67c74-3213-4250-9c32-077ebf257a4d" providerId="ADAL" clId="{E6CCF5D8-2A14-4209-9040-98AD938177FC}" dt="2021-08-16T21:07:53.077" v="8492" actId="403"/>
          <ac:spMkLst>
            <pc:docMk/>
            <pc:sldMk cId="1190613724" sldId="267"/>
            <ac:spMk id="3" creationId="{C85D3F9A-C4FE-4082-96AA-7CC5F5698DC7}"/>
          </ac:spMkLst>
        </pc:spChg>
      </pc:sldChg>
      <pc:sldChg chg="modSp new del mod">
        <pc:chgData name="Craig Brinkerhoff" userId="4ca67c74-3213-4250-9c32-077ebf257a4d" providerId="ADAL" clId="{E6CCF5D8-2A14-4209-9040-98AD938177FC}" dt="2021-08-16T15:51:08.408" v="7732" actId="2696"/>
        <pc:sldMkLst>
          <pc:docMk/>
          <pc:sldMk cId="2870262377" sldId="268"/>
        </pc:sldMkLst>
        <pc:spChg chg="mod">
          <ac:chgData name="Craig Brinkerhoff" userId="4ca67c74-3213-4250-9c32-077ebf257a4d" providerId="ADAL" clId="{E6CCF5D8-2A14-4209-9040-98AD938177FC}" dt="2021-07-30T12:32:09.222" v="1162" actId="114"/>
          <ac:spMkLst>
            <pc:docMk/>
            <pc:sldMk cId="2870262377" sldId="268"/>
            <ac:spMk id="2" creationId="{09D64E09-F546-480D-8627-27F70555A181}"/>
          </ac:spMkLst>
        </pc:spChg>
        <pc:spChg chg="mod">
          <ac:chgData name="Craig Brinkerhoff" userId="4ca67c74-3213-4250-9c32-077ebf257a4d" providerId="ADAL" clId="{E6CCF5D8-2A14-4209-9040-98AD938177FC}" dt="2021-08-16T15:50:59.125" v="7731" actId="20577"/>
          <ac:spMkLst>
            <pc:docMk/>
            <pc:sldMk cId="2870262377" sldId="268"/>
            <ac:spMk id="3" creationId="{EE73FDC4-9B94-491C-9873-B3349FDD5354}"/>
          </ac:spMkLst>
        </pc:spChg>
      </pc:sldChg>
      <pc:sldChg chg="addSp delSp modSp new del mod">
        <pc:chgData name="Craig Brinkerhoff" userId="4ca67c74-3213-4250-9c32-077ebf257a4d" providerId="ADAL" clId="{E6CCF5D8-2A14-4209-9040-98AD938177FC}" dt="2021-08-16T14:43:20.763" v="6283" actId="2696"/>
        <pc:sldMkLst>
          <pc:docMk/>
          <pc:sldMk cId="1706221745" sldId="269"/>
        </pc:sldMkLst>
        <pc:spChg chg="del mod">
          <ac:chgData name="Craig Brinkerhoff" userId="4ca67c74-3213-4250-9c32-077ebf257a4d" providerId="ADAL" clId="{E6CCF5D8-2A14-4209-9040-98AD938177FC}" dt="2021-07-30T13:07:04.771" v="3729" actId="478"/>
          <ac:spMkLst>
            <pc:docMk/>
            <pc:sldMk cId="1706221745" sldId="269"/>
            <ac:spMk id="2" creationId="{C4EB7D38-5EC3-496E-A6E0-96FAF5A3F31F}"/>
          </ac:spMkLst>
        </pc:spChg>
        <pc:spChg chg="add del mod">
          <ac:chgData name="Craig Brinkerhoff" userId="4ca67c74-3213-4250-9c32-077ebf257a4d" providerId="ADAL" clId="{E6CCF5D8-2A14-4209-9040-98AD938177FC}" dt="2021-08-16T14:04:04.428" v="4695" actId="478"/>
          <ac:spMkLst>
            <pc:docMk/>
            <pc:sldMk cId="1706221745" sldId="269"/>
            <ac:spMk id="6" creationId="{05EBA939-79D1-4338-9BE5-0C0D3DBF6AE0}"/>
          </ac:spMkLst>
        </pc:spChg>
        <pc:spChg chg="add del mod">
          <ac:chgData name="Craig Brinkerhoff" userId="4ca67c74-3213-4250-9c32-077ebf257a4d" providerId="ADAL" clId="{E6CCF5D8-2A14-4209-9040-98AD938177FC}" dt="2021-08-16T14:04:05.628" v="4696" actId="478"/>
          <ac:spMkLst>
            <pc:docMk/>
            <pc:sldMk cId="1706221745" sldId="269"/>
            <ac:spMk id="7" creationId="{0A839ACC-C39C-476A-83E0-E124D6BACF11}"/>
          </ac:spMkLst>
        </pc:spChg>
        <pc:spChg chg="add mod">
          <ac:chgData name="Craig Brinkerhoff" userId="4ca67c74-3213-4250-9c32-077ebf257a4d" providerId="ADAL" clId="{E6CCF5D8-2A14-4209-9040-98AD938177FC}" dt="2021-08-16T14:30:29.932" v="5610" actId="20577"/>
          <ac:spMkLst>
            <pc:docMk/>
            <pc:sldMk cId="1706221745" sldId="269"/>
            <ac:spMk id="8" creationId="{5818D8C6-0824-462B-A284-0842FD272746}"/>
          </ac:spMkLst>
        </pc:spChg>
        <pc:spChg chg="add mod">
          <ac:chgData name="Craig Brinkerhoff" userId="4ca67c74-3213-4250-9c32-077ebf257a4d" providerId="ADAL" clId="{E6CCF5D8-2A14-4209-9040-98AD938177FC}" dt="2021-08-16T14:27:58.579" v="5326" actId="1076"/>
          <ac:spMkLst>
            <pc:docMk/>
            <pc:sldMk cId="1706221745" sldId="269"/>
            <ac:spMk id="9" creationId="{917C62C6-98D4-49FC-BC18-F4497A57D7F7}"/>
          </ac:spMkLst>
        </pc:spChg>
        <pc:spChg chg="add mod">
          <ac:chgData name="Craig Brinkerhoff" userId="4ca67c74-3213-4250-9c32-077ebf257a4d" providerId="ADAL" clId="{E6CCF5D8-2A14-4209-9040-98AD938177FC}" dt="2021-08-16T14:28:11.722" v="5332" actId="1076"/>
          <ac:spMkLst>
            <pc:docMk/>
            <pc:sldMk cId="1706221745" sldId="269"/>
            <ac:spMk id="10" creationId="{91064FF9-C314-4C58-B258-DE588CF38936}"/>
          </ac:spMkLst>
        </pc:spChg>
        <pc:spChg chg="add mod">
          <ac:chgData name="Craig Brinkerhoff" userId="4ca67c74-3213-4250-9c32-077ebf257a4d" providerId="ADAL" clId="{E6CCF5D8-2A14-4209-9040-98AD938177FC}" dt="2021-08-16T14:28:03.850" v="5329" actId="1076"/>
          <ac:spMkLst>
            <pc:docMk/>
            <pc:sldMk cId="1706221745" sldId="269"/>
            <ac:spMk id="12" creationId="{5C5EBA9F-1427-46DC-87A9-A1FF8DD554EE}"/>
          </ac:spMkLst>
        </pc:spChg>
        <pc:spChg chg="add del mod">
          <ac:chgData name="Craig Brinkerhoff" userId="4ca67c74-3213-4250-9c32-077ebf257a4d" providerId="ADAL" clId="{E6CCF5D8-2A14-4209-9040-98AD938177FC}" dt="2021-08-16T14:04:17.302" v="4698" actId="478"/>
          <ac:spMkLst>
            <pc:docMk/>
            <pc:sldMk cId="1706221745" sldId="269"/>
            <ac:spMk id="13" creationId="{474D15F4-9CDD-4BF1-9179-B2A98A47B3A9}"/>
          </ac:spMkLst>
        </pc:spChg>
        <pc:spChg chg="add mod">
          <ac:chgData name="Craig Brinkerhoff" userId="4ca67c74-3213-4250-9c32-077ebf257a4d" providerId="ADAL" clId="{E6CCF5D8-2A14-4209-9040-98AD938177FC}" dt="2021-08-16T14:06:54.828" v="4755" actId="313"/>
          <ac:spMkLst>
            <pc:docMk/>
            <pc:sldMk cId="1706221745" sldId="269"/>
            <ac:spMk id="14" creationId="{13E32D80-6A9E-4588-A5A4-E0E61584612F}"/>
          </ac:spMkLst>
        </pc:spChg>
        <pc:grpChg chg="add del mod">
          <ac:chgData name="Craig Brinkerhoff" userId="4ca67c74-3213-4250-9c32-077ebf257a4d" providerId="ADAL" clId="{E6CCF5D8-2A14-4209-9040-98AD938177FC}" dt="2021-07-30T15:33:47.694" v="4671" actId="165"/>
          <ac:grpSpMkLst>
            <pc:docMk/>
            <pc:sldMk cId="1706221745" sldId="269"/>
            <ac:grpSpMk id="3" creationId="{304B3944-3276-4F15-A9C3-C7DE39D82FFB}"/>
          </ac:grpSpMkLst>
        </pc:grpChg>
        <pc:grpChg chg="add mod">
          <ac:chgData name="Craig Brinkerhoff" userId="4ca67c74-3213-4250-9c32-077ebf257a4d" providerId="ADAL" clId="{E6CCF5D8-2A14-4209-9040-98AD938177FC}" dt="2021-08-16T14:27:58.579" v="5326" actId="1076"/>
          <ac:grpSpMkLst>
            <pc:docMk/>
            <pc:sldMk cId="1706221745" sldId="269"/>
            <ac:grpSpMk id="15" creationId="{2156FE74-320C-4B99-88CD-32658EA2EACC}"/>
          </ac:grpSpMkLst>
        </pc:grpChg>
        <pc:picChg chg="mod topLvl modCrop">
          <ac:chgData name="Craig Brinkerhoff" userId="4ca67c74-3213-4250-9c32-077ebf257a4d" providerId="ADAL" clId="{E6CCF5D8-2A14-4209-9040-98AD938177FC}" dt="2021-07-30T15:34:04.434" v="4674" actId="164"/>
          <ac:picMkLst>
            <pc:docMk/>
            <pc:sldMk cId="1706221745" sldId="269"/>
            <ac:picMk id="4" creationId="{4B77985D-20D3-426D-B3BB-7032586C9466}"/>
          </ac:picMkLst>
        </pc:picChg>
        <pc:picChg chg="mod topLvl modCrop">
          <ac:chgData name="Craig Brinkerhoff" userId="4ca67c74-3213-4250-9c32-077ebf257a4d" providerId="ADAL" clId="{E6CCF5D8-2A14-4209-9040-98AD938177FC}" dt="2021-07-30T15:34:04.434" v="4674" actId="164"/>
          <ac:picMkLst>
            <pc:docMk/>
            <pc:sldMk cId="1706221745" sldId="269"/>
            <ac:picMk id="5" creationId="{DA49D886-C772-46A2-A847-99122780177A}"/>
          </ac:picMkLst>
        </pc:picChg>
        <pc:cxnChg chg="add mod">
          <ac:chgData name="Craig Brinkerhoff" userId="4ca67c74-3213-4250-9c32-077ebf257a4d" providerId="ADAL" clId="{E6CCF5D8-2A14-4209-9040-98AD938177FC}" dt="2021-08-16T14:05:36.139" v="4715" actId="693"/>
          <ac:cxnSpMkLst>
            <pc:docMk/>
            <pc:sldMk cId="1706221745" sldId="269"/>
            <ac:cxnSpMk id="3" creationId="{73C743AA-8628-4542-8417-28D11783BF2C}"/>
          </ac:cxnSpMkLst>
        </pc:cxnChg>
      </pc:sldChg>
      <pc:sldChg chg="addSp delSp modSp add mod">
        <pc:chgData name="Craig Brinkerhoff" userId="4ca67c74-3213-4250-9c32-077ebf257a4d" providerId="ADAL" clId="{E6CCF5D8-2A14-4209-9040-98AD938177FC}" dt="2021-08-23T14:39:02.725" v="9815" actId="1076"/>
        <pc:sldMkLst>
          <pc:docMk/>
          <pc:sldMk cId="4105861665" sldId="269"/>
        </pc:sldMkLst>
        <pc:spChg chg="del">
          <ac:chgData name="Craig Brinkerhoff" userId="4ca67c74-3213-4250-9c32-077ebf257a4d" providerId="ADAL" clId="{E6CCF5D8-2A14-4209-9040-98AD938177FC}" dt="2021-08-16T15:04:52.679" v="7295" actId="478"/>
          <ac:spMkLst>
            <pc:docMk/>
            <pc:sldMk cId="4105861665" sldId="269"/>
            <ac:spMk id="8" creationId="{5818D8C6-0824-462B-A284-0842FD272746}"/>
          </ac:spMkLst>
        </pc:spChg>
        <pc:spChg chg="del">
          <ac:chgData name="Craig Brinkerhoff" userId="4ca67c74-3213-4250-9c32-077ebf257a4d" providerId="ADAL" clId="{E6CCF5D8-2A14-4209-9040-98AD938177FC}" dt="2021-08-16T15:04:53.741" v="7296" actId="478"/>
          <ac:spMkLst>
            <pc:docMk/>
            <pc:sldMk cId="4105861665" sldId="269"/>
            <ac:spMk id="9" creationId="{917C62C6-98D4-49FC-BC18-F4497A57D7F7}"/>
          </ac:spMkLst>
        </pc:spChg>
        <pc:spChg chg="add del mod ord">
          <ac:chgData name="Craig Brinkerhoff" userId="4ca67c74-3213-4250-9c32-077ebf257a4d" providerId="ADAL" clId="{E6CCF5D8-2A14-4209-9040-98AD938177FC}" dt="2021-08-20T19:31:26.767" v="9774" actId="1076"/>
          <ac:spMkLst>
            <pc:docMk/>
            <pc:sldMk cId="4105861665" sldId="269"/>
            <ac:spMk id="10" creationId="{91064FF9-C314-4C58-B258-DE588CF38936}"/>
          </ac:spMkLst>
        </pc:spChg>
        <pc:spChg chg="add del mod">
          <ac:chgData name="Craig Brinkerhoff" userId="4ca67c74-3213-4250-9c32-077ebf257a4d" providerId="ADAL" clId="{E6CCF5D8-2A14-4209-9040-98AD938177FC}" dt="2021-08-16T15:07:04.654" v="7471" actId="478"/>
          <ac:spMkLst>
            <pc:docMk/>
            <pc:sldMk cId="4105861665" sldId="269"/>
            <ac:spMk id="11" creationId="{7DEC8E3D-1A90-452D-A4A7-8D491AB4B604}"/>
          </ac:spMkLst>
        </pc:spChg>
        <pc:spChg chg="mod">
          <ac:chgData name="Craig Brinkerhoff" userId="4ca67c74-3213-4250-9c32-077ebf257a4d" providerId="ADAL" clId="{E6CCF5D8-2A14-4209-9040-98AD938177FC}" dt="2021-08-23T14:38:38.979" v="9810" actId="20577"/>
          <ac:spMkLst>
            <pc:docMk/>
            <pc:sldMk cId="4105861665" sldId="269"/>
            <ac:spMk id="12" creationId="{5C5EBA9F-1427-46DC-87A9-A1FF8DD554EE}"/>
          </ac:spMkLst>
        </pc:spChg>
        <pc:spChg chg="add mod">
          <ac:chgData name="Craig Brinkerhoff" userId="4ca67c74-3213-4250-9c32-077ebf257a4d" providerId="ADAL" clId="{E6CCF5D8-2A14-4209-9040-98AD938177FC}" dt="2021-08-20T19:30:52.327" v="9713" actId="14100"/>
          <ac:spMkLst>
            <pc:docMk/>
            <pc:sldMk cId="4105861665" sldId="269"/>
            <ac:spMk id="13" creationId="{17D9253A-2B16-4E4F-A96F-0B1643052A53}"/>
          </ac:spMkLst>
        </pc:spChg>
        <pc:spChg chg="del">
          <ac:chgData name="Craig Brinkerhoff" userId="4ca67c74-3213-4250-9c32-077ebf257a4d" providerId="ADAL" clId="{E6CCF5D8-2A14-4209-9040-98AD938177FC}" dt="2021-08-16T15:07:02.641" v="7470" actId="478"/>
          <ac:spMkLst>
            <pc:docMk/>
            <pc:sldMk cId="4105861665" sldId="269"/>
            <ac:spMk id="14" creationId="{13E32D80-6A9E-4588-A5A4-E0E61584612F}"/>
          </ac:spMkLst>
        </pc:spChg>
        <pc:spChg chg="add mod">
          <ac:chgData name="Craig Brinkerhoff" userId="4ca67c74-3213-4250-9c32-077ebf257a4d" providerId="ADAL" clId="{E6CCF5D8-2A14-4209-9040-98AD938177FC}" dt="2021-08-23T14:39:02.725" v="9815" actId="1076"/>
          <ac:spMkLst>
            <pc:docMk/>
            <pc:sldMk cId="4105861665" sldId="269"/>
            <ac:spMk id="16" creationId="{356F9A74-754A-487B-853D-13DBBBAAA55A}"/>
          </ac:spMkLst>
        </pc:spChg>
        <pc:spChg chg="add del mod">
          <ac:chgData name="Craig Brinkerhoff" userId="4ca67c74-3213-4250-9c32-077ebf257a4d" providerId="ADAL" clId="{E6CCF5D8-2A14-4209-9040-98AD938177FC}" dt="2021-08-23T14:38:24.384" v="9808" actId="478"/>
          <ac:spMkLst>
            <pc:docMk/>
            <pc:sldMk cId="4105861665" sldId="269"/>
            <ac:spMk id="18" creationId="{B7B197DB-85CE-4EBC-9460-D06E7152E970}"/>
          </ac:spMkLst>
        </pc:spChg>
        <pc:spChg chg="add del mod">
          <ac:chgData name="Craig Brinkerhoff" userId="4ca67c74-3213-4250-9c32-077ebf257a4d" providerId="ADAL" clId="{E6CCF5D8-2A14-4209-9040-98AD938177FC}" dt="2021-08-23T14:38:27.674" v="9809" actId="478"/>
          <ac:spMkLst>
            <pc:docMk/>
            <pc:sldMk cId="4105861665" sldId="269"/>
            <ac:spMk id="19" creationId="{2E386B36-8973-4105-8B0A-DCC3890157FF}"/>
          </ac:spMkLst>
        </pc:spChg>
        <pc:spChg chg="add mod">
          <ac:chgData name="Craig Brinkerhoff" userId="4ca67c74-3213-4250-9c32-077ebf257a4d" providerId="ADAL" clId="{E6CCF5D8-2A14-4209-9040-98AD938177FC}" dt="2021-08-20T19:30:55.815" v="9714" actId="1076"/>
          <ac:spMkLst>
            <pc:docMk/>
            <pc:sldMk cId="4105861665" sldId="269"/>
            <ac:spMk id="20" creationId="{2694DF48-E04F-4F95-BDA6-36D5137C925E}"/>
          </ac:spMkLst>
        </pc:spChg>
        <pc:grpChg chg="del">
          <ac:chgData name="Craig Brinkerhoff" userId="4ca67c74-3213-4250-9c32-077ebf257a4d" providerId="ADAL" clId="{E6CCF5D8-2A14-4209-9040-98AD938177FC}" dt="2021-08-16T15:04:29.615" v="7289" actId="165"/>
          <ac:grpSpMkLst>
            <pc:docMk/>
            <pc:sldMk cId="4105861665" sldId="269"/>
            <ac:grpSpMk id="15" creationId="{2156FE74-320C-4B99-88CD-32658EA2EACC}"/>
          </ac:grpSpMkLst>
        </pc:grpChg>
        <pc:picChg chg="add mod ord">
          <ac:chgData name="Craig Brinkerhoff" userId="4ca67c74-3213-4250-9c32-077ebf257a4d" providerId="ADAL" clId="{E6CCF5D8-2A14-4209-9040-98AD938177FC}" dt="2021-08-23T14:38:14.431" v="9807" actId="14826"/>
          <ac:picMkLst>
            <pc:docMk/>
            <pc:sldMk cId="4105861665" sldId="269"/>
            <ac:picMk id="3" creationId="{881D3970-4E27-4F85-904B-7C3E8DA5B95A}"/>
          </ac:picMkLst>
        </pc:picChg>
        <pc:picChg chg="del mod topLvl modCrop">
          <ac:chgData name="Craig Brinkerhoff" userId="4ca67c74-3213-4250-9c32-077ebf257a4d" providerId="ADAL" clId="{E6CCF5D8-2A14-4209-9040-98AD938177FC}" dt="2021-08-16T15:04:47.928" v="7292" actId="478"/>
          <ac:picMkLst>
            <pc:docMk/>
            <pc:sldMk cId="4105861665" sldId="269"/>
            <ac:picMk id="4" creationId="{4B77985D-20D3-426D-B3BB-7032586C9466}"/>
          </ac:picMkLst>
        </pc:picChg>
        <pc:picChg chg="del mod topLvl">
          <ac:chgData name="Craig Brinkerhoff" userId="4ca67c74-3213-4250-9c32-077ebf257a4d" providerId="ADAL" clId="{E6CCF5D8-2A14-4209-9040-98AD938177FC}" dt="2021-08-16T15:04:49.873" v="7293" actId="478"/>
          <ac:picMkLst>
            <pc:docMk/>
            <pc:sldMk cId="4105861665" sldId="269"/>
            <ac:picMk id="5" creationId="{DA49D886-C772-46A2-A847-99122780177A}"/>
          </ac:picMkLst>
        </pc:picChg>
        <pc:picChg chg="add del mod">
          <ac:chgData name="Craig Brinkerhoff" userId="4ca67c74-3213-4250-9c32-077ebf257a4d" providerId="ADAL" clId="{E6CCF5D8-2A14-4209-9040-98AD938177FC}" dt="2021-08-20T19:30:19.338" v="9694" actId="478"/>
          <ac:picMkLst>
            <pc:docMk/>
            <pc:sldMk cId="4105861665" sldId="269"/>
            <ac:picMk id="6" creationId="{A53788D4-35B8-4727-896E-B347F0D0F0E4}"/>
          </ac:picMkLst>
        </pc:picChg>
        <pc:cxnChg chg="del">
          <ac:chgData name="Craig Brinkerhoff" userId="4ca67c74-3213-4250-9c32-077ebf257a4d" providerId="ADAL" clId="{E6CCF5D8-2A14-4209-9040-98AD938177FC}" dt="2021-08-16T15:04:51.474" v="7294" actId="478"/>
          <ac:cxnSpMkLst>
            <pc:docMk/>
            <pc:sldMk cId="4105861665" sldId="269"/>
            <ac:cxnSpMk id="3" creationId="{73C743AA-8628-4542-8417-28D11783BF2C}"/>
          </ac:cxnSpMkLst>
        </pc:cxnChg>
      </pc:sldChg>
      <pc:sldChg chg="addSp modSp new del mod">
        <pc:chgData name="Craig Brinkerhoff" userId="4ca67c74-3213-4250-9c32-077ebf257a4d" providerId="ADAL" clId="{E6CCF5D8-2A14-4209-9040-98AD938177FC}" dt="2021-08-16T14:43:17.382" v="6282" actId="47"/>
        <pc:sldMkLst>
          <pc:docMk/>
          <pc:sldMk cId="805297884" sldId="270"/>
        </pc:sldMkLst>
        <pc:spChg chg="add mod">
          <ac:chgData name="Craig Brinkerhoff" userId="4ca67c74-3213-4250-9c32-077ebf257a4d" providerId="ADAL" clId="{E6CCF5D8-2A14-4209-9040-98AD938177FC}" dt="2021-08-16T14:02:14.524" v="4686" actId="1076"/>
          <ac:spMkLst>
            <pc:docMk/>
            <pc:sldMk cId="805297884" sldId="270"/>
            <ac:spMk id="3" creationId="{842C5808-5C05-453E-93B2-E1DEF647AC26}"/>
          </ac:spMkLst>
        </pc:spChg>
      </pc:sldChg>
      <pc:sldChg chg="addSp delSp modSp new mod ord modClrScheme chgLayout">
        <pc:chgData name="Craig Brinkerhoff" userId="4ca67c74-3213-4250-9c32-077ebf257a4d" providerId="ADAL" clId="{E6CCF5D8-2A14-4209-9040-98AD938177FC}" dt="2021-08-19T16:32:13.004" v="8987" actId="1076"/>
        <pc:sldMkLst>
          <pc:docMk/>
          <pc:sldMk cId="488056550" sldId="271"/>
        </pc:sldMkLst>
        <pc:spChg chg="add mod">
          <ac:chgData name="Craig Brinkerhoff" userId="4ca67c74-3213-4250-9c32-077ebf257a4d" providerId="ADAL" clId="{E6CCF5D8-2A14-4209-9040-98AD938177FC}" dt="2021-08-16T14:06:50.561" v="4752" actId="20577"/>
          <ac:spMkLst>
            <pc:docMk/>
            <pc:sldMk cId="488056550" sldId="271"/>
            <ac:spMk id="2" creationId="{28D266E5-0CEF-43A8-A526-1E7DBB19D5D6}"/>
          </ac:spMkLst>
        </pc:spChg>
        <pc:spChg chg="add mod">
          <ac:chgData name="Craig Brinkerhoff" userId="4ca67c74-3213-4250-9c32-077ebf257a4d" providerId="ADAL" clId="{E6CCF5D8-2A14-4209-9040-98AD938177FC}" dt="2021-08-16T14:14:17.363" v="4963" actId="16959"/>
          <ac:spMkLst>
            <pc:docMk/>
            <pc:sldMk cId="488056550" sldId="271"/>
            <ac:spMk id="4" creationId="{A9A0BD97-4128-4022-8C22-C74B3981740E}"/>
          </ac:spMkLst>
        </pc:spChg>
        <pc:spChg chg="add del mod">
          <ac:chgData name="Craig Brinkerhoff" userId="4ca67c74-3213-4250-9c32-077ebf257a4d" providerId="ADAL" clId="{E6CCF5D8-2A14-4209-9040-98AD938177FC}" dt="2021-08-16T14:07:50.913" v="4767" actId="478"/>
          <ac:spMkLst>
            <pc:docMk/>
            <pc:sldMk cId="488056550" sldId="271"/>
            <ac:spMk id="6" creationId="{8A610328-968D-422A-A7ED-A4699EAD11F8}"/>
          </ac:spMkLst>
        </pc:spChg>
        <pc:spChg chg="add mod">
          <ac:chgData name="Craig Brinkerhoff" userId="4ca67c74-3213-4250-9c32-077ebf257a4d" providerId="ADAL" clId="{E6CCF5D8-2A14-4209-9040-98AD938177FC}" dt="2021-08-19T14:44:10.605" v="8754" actId="14100"/>
          <ac:spMkLst>
            <pc:docMk/>
            <pc:sldMk cId="488056550" sldId="271"/>
            <ac:spMk id="8" creationId="{1F37090A-85D9-4F85-8BAD-544CB6D2B99F}"/>
          </ac:spMkLst>
        </pc:spChg>
        <pc:spChg chg="add mod">
          <ac:chgData name="Craig Brinkerhoff" userId="4ca67c74-3213-4250-9c32-077ebf257a4d" providerId="ADAL" clId="{E6CCF5D8-2A14-4209-9040-98AD938177FC}" dt="2021-08-19T14:44:13.884" v="8755" actId="20577"/>
          <ac:spMkLst>
            <pc:docMk/>
            <pc:sldMk cId="488056550" sldId="271"/>
            <ac:spMk id="10" creationId="{1B6E6D1D-AA84-4DDE-A14E-C8CD7FD1C756}"/>
          </ac:spMkLst>
        </pc:spChg>
        <pc:spChg chg="add del mod">
          <ac:chgData name="Craig Brinkerhoff" userId="4ca67c74-3213-4250-9c32-077ebf257a4d" providerId="ADAL" clId="{E6CCF5D8-2A14-4209-9040-98AD938177FC}" dt="2021-08-19T14:47:54.456" v="8795"/>
          <ac:spMkLst>
            <pc:docMk/>
            <pc:sldMk cId="488056550" sldId="271"/>
            <ac:spMk id="11" creationId="{5C6A2C3C-887B-4344-9671-11C9D949C438}"/>
          </ac:spMkLst>
        </pc:spChg>
        <pc:spChg chg="add mod">
          <ac:chgData name="Craig Brinkerhoff" userId="4ca67c74-3213-4250-9c32-077ebf257a4d" providerId="ADAL" clId="{E6CCF5D8-2A14-4209-9040-98AD938177FC}" dt="2021-08-16T14:09:22.941" v="4822" actId="1076"/>
          <ac:spMkLst>
            <pc:docMk/>
            <pc:sldMk cId="488056550" sldId="271"/>
            <ac:spMk id="12" creationId="{20F6E111-FA22-4ED6-872F-E5200DACE254}"/>
          </ac:spMkLst>
        </pc:spChg>
        <pc:spChg chg="add mod">
          <ac:chgData name="Craig Brinkerhoff" userId="4ca67c74-3213-4250-9c32-077ebf257a4d" providerId="ADAL" clId="{E6CCF5D8-2A14-4209-9040-98AD938177FC}" dt="2021-08-19T14:55:25.571" v="8802" actId="113"/>
          <ac:spMkLst>
            <pc:docMk/>
            <pc:sldMk cId="488056550" sldId="271"/>
            <ac:spMk id="13" creationId="{73436924-A873-4FB2-A841-89388E6FA1C6}"/>
          </ac:spMkLst>
        </pc:spChg>
        <pc:spChg chg="add mod">
          <ac:chgData name="Craig Brinkerhoff" userId="4ca67c74-3213-4250-9c32-077ebf257a4d" providerId="ADAL" clId="{E6CCF5D8-2A14-4209-9040-98AD938177FC}" dt="2021-08-19T14:46:52.537" v="8776" actId="14100"/>
          <ac:spMkLst>
            <pc:docMk/>
            <pc:sldMk cId="488056550" sldId="271"/>
            <ac:spMk id="14" creationId="{DF5F406C-F900-4ACC-AA62-95771CD95FCE}"/>
          </ac:spMkLst>
        </pc:spChg>
        <pc:spChg chg="add mod">
          <ac:chgData name="Craig Brinkerhoff" userId="4ca67c74-3213-4250-9c32-077ebf257a4d" providerId="ADAL" clId="{E6CCF5D8-2A14-4209-9040-98AD938177FC}" dt="2021-08-16T14:18:56.979" v="5146" actId="1076"/>
          <ac:spMkLst>
            <pc:docMk/>
            <pc:sldMk cId="488056550" sldId="271"/>
            <ac:spMk id="36" creationId="{0FF07543-20A1-44EE-BDA6-3306553F95C2}"/>
          </ac:spMkLst>
        </pc:spChg>
        <pc:spChg chg="add del mod">
          <ac:chgData name="Craig Brinkerhoff" userId="4ca67c74-3213-4250-9c32-077ebf257a4d" providerId="ADAL" clId="{E6CCF5D8-2A14-4209-9040-98AD938177FC}" dt="2021-08-16T22:06:18.603" v="8581" actId="20577"/>
          <ac:spMkLst>
            <pc:docMk/>
            <pc:sldMk cId="488056550" sldId="271"/>
            <ac:spMk id="37" creationId="{8B5EAF31-618E-4F5C-A2F7-B5B35F0FC7C6}"/>
          </ac:spMkLst>
        </pc:spChg>
        <pc:spChg chg="add mod">
          <ac:chgData name="Craig Brinkerhoff" userId="4ca67c74-3213-4250-9c32-077ebf257a4d" providerId="ADAL" clId="{E6CCF5D8-2A14-4209-9040-98AD938177FC}" dt="2021-08-19T16:32:13.004" v="8987" actId="1076"/>
          <ac:spMkLst>
            <pc:docMk/>
            <pc:sldMk cId="488056550" sldId="271"/>
            <ac:spMk id="38" creationId="{7AC8B54B-1282-4FF9-96AE-5CA6C442A635}"/>
          </ac:spMkLst>
        </pc:spChg>
        <pc:spChg chg="add mod">
          <ac:chgData name="Craig Brinkerhoff" userId="4ca67c74-3213-4250-9c32-077ebf257a4d" providerId="ADAL" clId="{E6CCF5D8-2A14-4209-9040-98AD938177FC}" dt="2021-08-16T14:19:14.859" v="5150" actId="1582"/>
          <ac:spMkLst>
            <pc:docMk/>
            <pc:sldMk cId="488056550" sldId="271"/>
            <ac:spMk id="39" creationId="{6596340C-5990-4674-8487-41AB0AC71BA0}"/>
          </ac:spMkLst>
        </pc:spChg>
        <pc:spChg chg="add del mod">
          <ac:chgData name="Craig Brinkerhoff" userId="4ca67c74-3213-4250-9c32-077ebf257a4d" providerId="ADAL" clId="{E6CCF5D8-2A14-4209-9040-98AD938177FC}" dt="2021-08-16T14:18:34.802" v="5138" actId="478"/>
          <ac:spMkLst>
            <pc:docMk/>
            <pc:sldMk cId="488056550" sldId="271"/>
            <ac:spMk id="40" creationId="{048810E7-447D-4FB9-9510-5FE9E8D62934}"/>
          </ac:spMkLst>
        </pc:spChg>
        <pc:spChg chg="add mod">
          <ac:chgData name="Craig Brinkerhoff" userId="4ca67c74-3213-4250-9c32-077ebf257a4d" providerId="ADAL" clId="{E6CCF5D8-2A14-4209-9040-98AD938177FC}" dt="2021-08-16T14:48:43.552" v="6491" actId="1076"/>
          <ac:spMkLst>
            <pc:docMk/>
            <pc:sldMk cId="488056550" sldId="271"/>
            <ac:spMk id="47" creationId="{B0C2E75B-D506-4475-8292-CD5A25975841}"/>
          </ac:spMkLst>
        </pc:spChg>
        <pc:spChg chg="add mod">
          <ac:chgData name="Craig Brinkerhoff" userId="4ca67c74-3213-4250-9c32-077ebf257a4d" providerId="ADAL" clId="{E6CCF5D8-2A14-4209-9040-98AD938177FC}" dt="2021-08-16T14:49:08.225" v="6494" actId="1076"/>
          <ac:spMkLst>
            <pc:docMk/>
            <pc:sldMk cId="488056550" sldId="271"/>
            <ac:spMk id="54" creationId="{16FC9424-D673-4E5E-BDE6-1DFBBC63753E}"/>
          </ac:spMkLst>
        </pc:spChg>
        <pc:spChg chg="add mod">
          <ac:chgData name="Craig Brinkerhoff" userId="4ca67c74-3213-4250-9c32-077ebf257a4d" providerId="ADAL" clId="{E6CCF5D8-2A14-4209-9040-98AD938177FC}" dt="2021-08-16T14:50:30.458" v="6525"/>
          <ac:spMkLst>
            <pc:docMk/>
            <pc:sldMk cId="488056550" sldId="271"/>
            <ac:spMk id="67" creationId="{5130E300-63E1-4839-9BE3-ABC70BBAC2B8}"/>
          </ac:spMkLst>
        </pc:spChg>
        <pc:spChg chg="add del">
          <ac:chgData name="Craig Brinkerhoff" userId="4ca67c74-3213-4250-9c32-077ebf257a4d" providerId="ADAL" clId="{E6CCF5D8-2A14-4209-9040-98AD938177FC}" dt="2021-08-16T14:50:33.348" v="6527" actId="22"/>
          <ac:spMkLst>
            <pc:docMk/>
            <pc:sldMk cId="488056550" sldId="271"/>
            <ac:spMk id="69" creationId="{1714A381-2B9F-4750-9A2B-981ED75FCC79}"/>
          </ac:spMkLst>
        </pc:spChg>
        <pc:spChg chg="add mod">
          <ac:chgData name="Craig Brinkerhoff" userId="4ca67c74-3213-4250-9c32-077ebf257a4d" providerId="ADAL" clId="{E6CCF5D8-2A14-4209-9040-98AD938177FC}" dt="2021-08-16T14:50:51.006" v="6533" actId="16959"/>
          <ac:spMkLst>
            <pc:docMk/>
            <pc:sldMk cId="488056550" sldId="271"/>
            <ac:spMk id="70" creationId="{08042FC6-E5DD-44A1-A524-D01A263ADBA8}"/>
          </ac:spMkLst>
        </pc:spChg>
        <pc:spChg chg="add mod">
          <ac:chgData name="Craig Brinkerhoff" userId="4ca67c74-3213-4250-9c32-077ebf257a4d" providerId="ADAL" clId="{E6CCF5D8-2A14-4209-9040-98AD938177FC}" dt="2021-08-16T14:51:01.678" v="6541" actId="1076"/>
          <ac:spMkLst>
            <pc:docMk/>
            <pc:sldMk cId="488056550" sldId="271"/>
            <ac:spMk id="71" creationId="{BFD78B01-73FD-4A7F-939A-5F2D04A1D919}"/>
          </ac:spMkLst>
        </pc:spChg>
        <pc:cxnChg chg="add mod">
          <ac:chgData name="Craig Brinkerhoff" userId="4ca67c74-3213-4250-9c32-077ebf257a4d" providerId="ADAL" clId="{E6CCF5D8-2A14-4209-9040-98AD938177FC}" dt="2021-08-19T14:44:10.605" v="8754" actId="14100"/>
          <ac:cxnSpMkLst>
            <pc:docMk/>
            <pc:sldMk cId="488056550" sldId="271"/>
            <ac:cxnSpMk id="16" creationId="{17282B95-E463-4D1F-B523-66DD2C2B6062}"/>
          </ac:cxnSpMkLst>
        </pc:cxnChg>
        <pc:cxnChg chg="add mod">
          <ac:chgData name="Craig Brinkerhoff" userId="4ca67c74-3213-4250-9c32-077ebf257a4d" providerId="ADAL" clId="{E6CCF5D8-2A14-4209-9040-98AD938177FC}" dt="2021-08-19T14:43:55.705" v="8745" actId="1076"/>
          <ac:cxnSpMkLst>
            <pc:docMk/>
            <pc:sldMk cId="488056550" sldId="271"/>
            <ac:cxnSpMk id="17" creationId="{6BE02020-6403-4EED-B1E9-5A096080BCC8}"/>
          </ac:cxnSpMkLst>
        </pc:cxnChg>
        <pc:cxnChg chg="add mod">
          <ac:chgData name="Craig Brinkerhoff" userId="4ca67c74-3213-4250-9c32-077ebf257a4d" providerId="ADAL" clId="{E6CCF5D8-2A14-4209-9040-98AD938177FC}" dt="2021-08-16T14:13:21.466" v="4950" actId="208"/>
          <ac:cxnSpMkLst>
            <pc:docMk/>
            <pc:sldMk cId="488056550" sldId="271"/>
            <ac:cxnSpMk id="32" creationId="{1774D37C-477E-43EB-AC3B-4804A8E7DEBA}"/>
          </ac:cxnSpMkLst>
        </pc:cxnChg>
        <pc:cxnChg chg="add mod">
          <ac:chgData name="Craig Brinkerhoff" userId="4ca67c74-3213-4250-9c32-077ebf257a4d" providerId="ADAL" clId="{E6CCF5D8-2A14-4209-9040-98AD938177FC}" dt="2021-08-16T14:13:30.380" v="4955" actId="1076"/>
          <ac:cxnSpMkLst>
            <pc:docMk/>
            <pc:sldMk cId="488056550" sldId="271"/>
            <ac:cxnSpMk id="33" creationId="{0D604CBD-1744-471F-B9CF-A1D24B80C4F6}"/>
          </ac:cxnSpMkLst>
        </pc:cxnChg>
        <pc:cxnChg chg="add del mod">
          <ac:chgData name="Craig Brinkerhoff" userId="4ca67c74-3213-4250-9c32-077ebf257a4d" providerId="ADAL" clId="{E6CCF5D8-2A14-4209-9040-98AD938177FC}" dt="2021-08-16T14:15:18.269" v="5020"/>
          <ac:cxnSpMkLst>
            <pc:docMk/>
            <pc:sldMk cId="488056550" sldId="271"/>
            <ac:cxnSpMk id="38" creationId="{D384C3E6-2678-4C6D-BFDF-6B5AE233FF4C}"/>
          </ac:cxnSpMkLst>
        </pc:cxnChg>
        <pc:cxnChg chg="add mod">
          <ac:chgData name="Craig Brinkerhoff" userId="4ca67c74-3213-4250-9c32-077ebf257a4d" providerId="ADAL" clId="{E6CCF5D8-2A14-4209-9040-98AD938177FC}" dt="2021-08-16T14:47:28.835" v="6466" actId="1582"/>
          <ac:cxnSpMkLst>
            <pc:docMk/>
            <pc:sldMk cId="488056550" sldId="271"/>
            <ac:cxnSpMk id="42" creationId="{9B5687EC-C2AD-437F-B429-FA3A1B73591C}"/>
          </ac:cxnSpMkLst>
        </pc:cxnChg>
        <pc:cxnChg chg="add mod">
          <ac:chgData name="Craig Brinkerhoff" userId="4ca67c74-3213-4250-9c32-077ebf257a4d" providerId="ADAL" clId="{E6CCF5D8-2A14-4209-9040-98AD938177FC}" dt="2021-08-16T14:47:43.792" v="6473" actId="1076"/>
          <ac:cxnSpMkLst>
            <pc:docMk/>
            <pc:sldMk cId="488056550" sldId="271"/>
            <ac:cxnSpMk id="43" creationId="{03EBC6B7-7685-48CA-A421-8083101CCCE4}"/>
          </ac:cxnSpMkLst>
        </pc:cxnChg>
        <pc:cxnChg chg="add mod">
          <ac:chgData name="Craig Brinkerhoff" userId="4ca67c74-3213-4250-9c32-077ebf257a4d" providerId="ADAL" clId="{E6CCF5D8-2A14-4209-9040-98AD938177FC}" dt="2021-08-16T15:03:10.486" v="7279" actId="1582"/>
          <ac:cxnSpMkLst>
            <pc:docMk/>
            <pc:sldMk cId="488056550" sldId="271"/>
            <ac:cxnSpMk id="44" creationId="{E7DD4EBE-D1CC-495B-ACD7-87CAC8194ECB}"/>
          </ac:cxnSpMkLst>
        </pc:cxnChg>
        <pc:cxnChg chg="add mod">
          <ac:chgData name="Craig Brinkerhoff" userId="4ca67c74-3213-4250-9c32-077ebf257a4d" providerId="ADAL" clId="{E6CCF5D8-2A14-4209-9040-98AD938177FC}" dt="2021-08-16T14:48:28.616" v="6484" actId="14100"/>
          <ac:cxnSpMkLst>
            <pc:docMk/>
            <pc:sldMk cId="488056550" sldId="271"/>
            <ac:cxnSpMk id="49" creationId="{81E52575-5E5E-44B0-AB12-3E36E48CEC33}"/>
          </ac:cxnSpMkLst>
        </pc:cxnChg>
        <pc:cxnChg chg="add mod">
          <ac:chgData name="Craig Brinkerhoff" userId="4ca67c74-3213-4250-9c32-077ebf257a4d" providerId="ADAL" clId="{E6CCF5D8-2A14-4209-9040-98AD938177FC}" dt="2021-08-16T14:48:32.561" v="6486" actId="1076"/>
          <ac:cxnSpMkLst>
            <pc:docMk/>
            <pc:sldMk cId="488056550" sldId="271"/>
            <ac:cxnSpMk id="52" creationId="{78448497-DFEB-4A53-B22D-84E1960DE2CD}"/>
          </ac:cxnSpMkLst>
        </pc:cxnChg>
        <pc:cxnChg chg="add del mod">
          <ac:chgData name="Craig Brinkerhoff" userId="4ca67c74-3213-4250-9c32-077ebf257a4d" providerId="ADAL" clId="{E6CCF5D8-2A14-4209-9040-98AD938177FC}" dt="2021-08-16T14:48:45.832" v="6492" actId="478"/>
          <ac:cxnSpMkLst>
            <pc:docMk/>
            <pc:sldMk cId="488056550" sldId="271"/>
            <ac:cxnSpMk id="53" creationId="{7FF87482-9832-4EB7-939C-B312758A1811}"/>
          </ac:cxnSpMkLst>
        </pc:cxnChg>
        <pc:cxnChg chg="add mod">
          <ac:chgData name="Craig Brinkerhoff" userId="4ca67c74-3213-4250-9c32-077ebf257a4d" providerId="ADAL" clId="{E6CCF5D8-2A14-4209-9040-98AD938177FC}" dt="2021-08-16T14:49:47.032" v="6510" actId="14100"/>
          <ac:cxnSpMkLst>
            <pc:docMk/>
            <pc:sldMk cId="488056550" sldId="271"/>
            <ac:cxnSpMk id="56" creationId="{5B503925-B1AD-4F67-BD8F-80587E6CC0F2}"/>
          </ac:cxnSpMkLst>
        </pc:cxnChg>
        <pc:cxnChg chg="add mod">
          <ac:chgData name="Craig Brinkerhoff" userId="4ca67c74-3213-4250-9c32-077ebf257a4d" providerId="ADAL" clId="{E6CCF5D8-2A14-4209-9040-98AD938177FC}" dt="2021-08-19T14:47:10.761" v="8777" actId="14100"/>
          <ac:cxnSpMkLst>
            <pc:docMk/>
            <pc:sldMk cId="488056550" sldId="271"/>
            <ac:cxnSpMk id="58" creationId="{892897C4-3371-48F0-B413-7D154A7A565B}"/>
          </ac:cxnSpMkLst>
        </pc:cxnChg>
        <pc:cxnChg chg="add mod">
          <ac:chgData name="Craig Brinkerhoff" userId="4ca67c74-3213-4250-9c32-077ebf257a4d" providerId="ADAL" clId="{E6CCF5D8-2A14-4209-9040-98AD938177FC}" dt="2021-08-16T14:49:53.304" v="6514" actId="1076"/>
          <ac:cxnSpMkLst>
            <pc:docMk/>
            <pc:sldMk cId="488056550" sldId="271"/>
            <ac:cxnSpMk id="65" creationId="{43A7E5BA-E509-4B0C-B276-DB0DB5DA88E6}"/>
          </ac:cxnSpMkLst>
        </pc:cxnChg>
        <pc:cxnChg chg="add mod">
          <ac:chgData name="Craig Brinkerhoff" userId="4ca67c74-3213-4250-9c32-077ebf257a4d" providerId="ADAL" clId="{E6CCF5D8-2A14-4209-9040-98AD938177FC}" dt="2021-08-16T14:52:21.274" v="6548" actId="693"/>
          <ac:cxnSpMkLst>
            <pc:docMk/>
            <pc:sldMk cId="488056550" sldId="271"/>
            <ac:cxnSpMk id="73" creationId="{38FB0BA4-9206-4828-9E16-3D289642CB4E}"/>
          </ac:cxnSpMkLst>
        </pc:cxnChg>
      </pc:sldChg>
      <pc:sldChg chg="addSp delSp modSp new mod">
        <pc:chgData name="Craig Brinkerhoff" userId="4ca67c74-3213-4250-9c32-077ebf257a4d" providerId="ADAL" clId="{E6CCF5D8-2A14-4209-9040-98AD938177FC}" dt="2021-08-19T14:41:59.756" v="8743" actId="20577"/>
        <pc:sldMkLst>
          <pc:docMk/>
          <pc:sldMk cId="1342197754" sldId="272"/>
        </pc:sldMkLst>
        <pc:spChg chg="add mod">
          <ac:chgData name="Craig Brinkerhoff" userId="4ca67c74-3213-4250-9c32-077ebf257a4d" providerId="ADAL" clId="{E6CCF5D8-2A14-4209-9040-98AD938177FC}" dt="2021-08-19T14:41:59.756" v="8743" actId="20577"/>
          <ac:spMkLst>
            <pc:docMk/>
            <pc:sldMk cId="1342197754" sldId="272"/>
            <ac:spMk id="3" creationId="{EF2D64A6-765D-4D3D-8D9D-40079D34E09C}"/>
          </ac:spMkLst>
        </pc:spChg>
        <pc:spChg chg="add del mod">
          <ac:chgData name="Craig Brinkerhoff" userId="4ca67c74-3213-4250-9c32-077ebf257a4d" providerId="ADAL" clId="{E6CCF5D8-2A14-4209-9040-98AD938177FC}" dt="2021-08-16T14:41:38.690" v="6277" actId="478"/>
          <ac:spMkLst>
            <pc:docMk/>
            <pc:sldMk cId="1342197754" sldId="272"/>
            <ac:spMk id="6" creationId="{D6AFB2D8-640E-480C-921F-330AFFD4D73C}"/>
          </ac:spMkLst>
        </pc:spChg>
        <pc:spChg chg="add mod">
          <ac:chgData name="Craig Brinkerhoff" userId="4ca67c74-3213-4250-9c32-077ebf257a4d" providerId="ADAL" clId="{E6CCF5D8-2A14-4209-9040-98AD938177FC}" dt="2021-08-16T15:03:53.343" v="7285" actId="207"/>
          <ac:spMkLst>
            <pc:docMk/>
            <pc:sldMk cId="1342197754" sldId="272"/>
            <ac:spMk id="15" creationId="{539C896F-16A9-408B-A244-CF8C198D039E}"/>
          </ac:spMkLst>
        </pc:spChg>
        <pc:picChg chg="add del mod">
          <ac:chgData name="Craig Brinkerhoff" userId="4ca67c74-3213-4250-9c32-077ebf257a4d" providerId="ADAL" clId="{E6CCF5D8-2A14-4209-9040-98AD938177FC}" dt="2021-08-16T14:34:04.130" v="5890" actId="478"/>
          <ac:picMkLst>
            <pc:docMk/>
            <pc:sldMk cId="1342197754" sldId="272"/>
            <ac:picMk id="2" creationId="{436621D9-B622-4EF3-8B83-977FE952093F}"/>
          </ac:picMkLst>
        </pc:picChg>
        <pc:picChg chg="add mod ord modCrop">
          <ac:chgData name="Craig Brinkerhoff" userId="4ca67c74-3213-4250-9c32-077ebf257a4d" providerId="ADAL" clId="{E6CCF5D8-2A14-4209-9040-98AD938177FC}" dt="2021-08-16T15:02:13.710" v="7181" actId="1076"/>
          <ac:picMkLst>
            <pc:docMk/>
            <pc:sldMk cId="1342197754" sldId="272"/>
            <ac:picMk id="5" creationId="{E7D1A5EC-9D93-4FE2-91D5-43F27708D15A}"/>
          </ac:picMkLst>
        </pc:picChg>
        <pc:picChg chg="add del mod">
          <ac:chgData name="Craig Brinkerhoff" userId="4ca67c74-3213-4250-9c32-077ebf257a4d" providerId="ADAL" clId="{E6CCF5D8-2A14-4209-9040-98AD938177FC}" dt="2021-08-16T14:35:55.879" v="6085" actId="478"/>
          <ac:picMkLst>
            <pc:docMk/>
            <pc:sldMk cId="1342197754" sldId="272"/>
            <ac:picMk id="8" creationId="{6C70AC01-0AF1-4260-8545-4E50218A6E81}"/>
          </ac:picMkLst>
        </pc:picChg>
        <pc:picChg chg="add del mod">
          <ac:chgData name="Craig Brinkerhoff" userId="4ca67c74-3213-4250-9c32-077ebf257a4d" providerId="ADAL" clId="{E6CCF5D8-2A14-4209-9040-98AD938177FC}" dt="2021-08-16T14:36:04.825" v="6090" actId="478"/>
          <ac:picMkLst>
            <pc:docMk/>
            <pc:sldMk cId="1342197754" sldId="272"/>
            <ac:picMk id="10" creationId="{DCFCF5AD-F392-4F39-B9C1-7FAF10B26625}"/>
          </ac:picMkLst>
        </pc:picChg>
        <pc:picChg chg="add del mod">
          <ac:chgData name="Craig Brinkerhoff" userId="4ca67c74-3213-4250-9c32-077ebf257a4d" providerId="ADAL" clId="{E6CCF5D8-2A14-4209-9040-98AD938177FC}" dt="2021-08-16T14:36:15.534" v="6095" actId="21"/>
          <ac:picMkLst>
            <pc:docMk/>
            <pc:sldMk cId="1342197754" sldId="272"/>
            <ac:picMk id="12" creationId="{E2A94D03-63E0-4105-8D62-B4586B578E31}"/>
          </ac:picMkLst>
        </pc:picChg>
        <pc:picChg chg="add mod">
          <ac:chgData name="Craig Brinkerhoff" userId="4ca67c74-3213-4250-9c32-077ebf257a4d" providerId="ADAL" clId="{E6CCF5D8-2A14-4209-9040-98AD938177FC}" dt="2021-08-16T15:02:16.630" v="7182" actId="14100"/>
          <ac:picMkLst>
            <pc:docMk/>
            <pc:sldMk cId="1342197754" sldId="272"/>
            <ac:picMk id="14" creationId="{35308951-52E1-47B4-B0D4-39968A403324}"/>
          </ac:picMkLst>
        </pc:picChg>
        <pc:cxnChg chg="add mod">
          <ac:chgData name="Craig Brinkerhoff" userId="4ca67c74-3213-4250-9c32-077ebf257a4d" providerId="ADAL" clId="{E6CCF5D8-2A14-4209-9040-98AD938177FC}" dt="2021-08-16T15:02:09.846" v="7180" actId="14100"/>
          <ac:cxnSpMkLst>
            <pc:docMk/>
            <pc:sldMk cId="1342197754" sldId="272"/>
            <ac:cxnSpMk id="16" creationId="{EAE730A9-A93B-4020-BA32-51B2A49E0EF7}"/>
          </ac:cxnSpMkLst>
        </pc:cxnChg>
      </pc:sldChg>
      <pc:sldChg chg="addSp delSp modSp new del mod">
        <pc:chgData name="Craig Brinkerhoff" userId="4ca67c74-3213-4250-9c32-077ebf257a4d" providerId="ADAL" clId="{E6CCF5D8-2A14-4209-9040-98AD938177FC}" dt="2021-08-16T15:00:44.496" v="7080" actId="47"/>
        <pc:sldMkLst>
          <pc:docMk/>
          <pc:sldMk cId="2040595701" sldId="273"/>
        </pc:sldMkLst>
        <pc:spChg chg="mod">
          <ac:chgData name="Craig Brinkerhoff" userId="4ca67c74-3213-4250-9c32-077ebf257a4d" providerId="ADAL" clId="{E6CCF5D8-2A14-4209-9040-98AD938177FC}" dt="2021-08-16T14:44:47.849" v="6391" actId="20577"/>
          <ac:spMkLst>
            <pc:docMk/>
            <pc:sldMk cId="2040595701" sldId="273"/>
            <ac:spMk id="2" creationId="{25724B6D-73FB-4D15-91BF-2022BEBF218E}"/>
          </ac:spMkLst>
        </pc:spChg>
        <pc:spChg chg="add del">
          <ac:chgData name="Craig Brinkerhoff" userId="4ca67c74-3213-4250-9c32-077ebf257a4d" providerId="ADAL" clId="{E6CCF5D8-2A14-4209-9040-98AD938177FC}" dt="2021-08-16T14:39:37.347" v="6257" actId="478"/>
          <ac:spMkLst>
            <pc:docMk/>
            <pc:sldMk cId="2040595701" sldId="273"/>
            <ac:spMk id="6" creationId="{FDC764B5-E9C3-449A-A04A-3F0965D12262}"/>
          </ac:spMkLst>
        </pc:spChg>
        <pc:spChg chg="add mod">
          <ac:chgData name="Craig Brinkerhoff" userId="4ca67c74-3213-4250-9c32-077ebf257a4d" providerId="ADAL" clId="{E6CCF5D8-2A14-4209-9040-98AD938177FC}" dt="2021-08-16T14:40:48.914" v="6271" actId="1076"/>
          <ac:spMkLst>
            <pc:docMk/>
            <pc:sldMk cId="2040595701" sldId="273"/>
            <ac:spMk id="7" creationId="{A068ECCC-4FF9-4F23-B243-DCD1BA0E3CE1}"/>
          </ac:spMkLst>
        </pc:spChg>
        <pc:spChg chg="add mod">
          <ac:chgData name="Craig Brinkerhoff" userId="4ca67c74-3213-4250-9c32-077ebf257a4d" providerId="ADAL" clId="{E6CCF5D8-2A14-4209-9040-98AD938177FC}" dt="2021-08-16T14:44:51.624" v="6393" actId="1076"/>
          <ac:spMkLst>
            <pc:docMk/>
            <pc:sldMk cId="2040595701" sldId="273"/>
            <ac:spMk id="10" creationId="{02405B66-827C-42D8-B7A4-C68E29DADFEB}"/>
          </ac:spMkLst>
        </pc:spChg>
        <pc:picChg chg="add mod">
          <ac:chgData name="Craig Brinkerhoff" userId="4ca67c74-3213-4250-9c32-077ebf257a4d" providerId="ADAL" clId="{E6CCF5D8-2A14-4209-9040-98AD938177FC}" dt="2021-08-16T14:38:40.281" v="6183" actId="1076"/>
          <ac:picMkLst>
            <pc:docMk/>
            <pc:sldMk cId="2040595701" sldId="273"/>
            <ac:picMk id="3" creationId="{412B9AD7-4F83-4633-9751-073C056FCF7F}"/>
          </ac:picMkLst>
        </pc:picChg>
        <pc:picChg chg="add mod">
          <ac:chgData name="Craig Brinkerhoff" userId="4ca67c74-3213-4250-9c32-077ebf257a4d" providerId="ADAL" clId="{E6CCF5D8-2A14-4209-9040-98AD938177FC}" dt="2021-08-16T14:40:52.589" v="6274" actId="1076"/>
          <ac:picMkLst>
            <pc:docMk/>
            <pc:sldMk cId="2040595701" sldId="273"/>
            <ac:picMk id="5" creationId="{22B20A8C-5622-447B-9B70-D1D37DEC1392}"/>
          </ac:picMkLst>
        </pc:picChg>
        <pc:cxnChg chg="add del">
          <ac:chgData name="Craig Brinkerhoff" userId="4ca67c74-3213-4250-9c32-077ebf257a4d" providerId="ADAL" clId="{E6CCF5D8-2A14-4209-9040-98AD938177FC}" dt="2021-08-16T14:39:58.039" v="6260" actId="478"/>
          <ac:cxnSpMkLst>
            <pc:docMk/>
            <pc:sldMk cId="2040595701" sldId="273"/>
            <ac:cxnSpMk id="9" creationId="{3554210B-F62F-4233-A371-50C2219B627D}"/>
          </ac:cxnSpMkLst>
        </pc:cxnChg>
      </pc:sldChg>
      <pc:sldChg chg="modSp new mod">
        <pc:chgData name="Craig Brinkerhoff" userId="4ca67c74-3213-4250-9c32-077ebf257a4d" providerId="ADAL" clId="{E6CCF5D8-2A14-4209-9040-98AD938177FC}" dt="2021-08-19T14:39:58.835" v="8678" actId="20577"/>
        <pc:sldMkLst>
          <pc:docMk/>
          <pc:sldMk cId="2969863438" sldId="274"/>
        </pc:sldMkLst>
        <pc:spChg chg="mod">
          <ac:chgData name="Craig Brinkerhoff" userId="4ca67c74-3213-4250-9c32-077ebf257a4d" providerId="ADAL" clId="{E6CCF5D8-2A14-4209-9040-98AD938177FC}" dt="2021-08-16T14:43:42.454" v="6303" actId="20577"/>
          <ac:spMkLst>
            <pc:docMk/>
            <pc:sldMk cId="2969863438" sldId="274"/>
            <ac:spMk id="2" creationId="{3B063B79-B9CB-4B64-A6AA-A3C73987ED05}"/>
          </ac:spMkLst>
        </pc:spChg>
        <pc:spChg chg="mod">
          <ac:chgData name="Craig Brinkerhoff" userId="4ca67c74-3213-4250-9c32-077ebf257a4d" providerId="ADAL" clId="{E6CCF5D8-2A14-4209-9040-98AD938177FC}" dt="2021-08-19T14:39:58.835" v="8678" actId="20577"/>
          <ac:spMkLst>
            <pc:docMk/>
            <pc:sldMk cId="2969863438" sldId="274"/>
            <ac:spMk id="3" creationId="{B4BD10A0-E0EE-4B42-87BC-3B02DF124FCD}"/>
          </ac:spMkLst>
        </pc:spChg>
      </pc:sldChg>
      <pc:sldChg chg="modSp new mod">
        <pc:chgData name="Craig Brinkerhoff" userId="4ca67c74-3213-4250-9c32-077ebf257a4d" providerId="ADAL" clId="{E6CCF5D8-2A14-4209-9040-98AD938177FC}" dt="2021-08-16T20:48:47.804" v="8433" actId="313"/>
        <pc:sldMkLst>
          <pc:docMk/>
          <pc:sldMk cId="493155266" sldId="275"/>
        </pc:sldMkLst>
        <pc:spChg chg="mod">
          <ac:chgData name="Craig Brinkerhoff" userId="4ca67c74-3213-4250-9c32-077ebf257a4d" providerId="ADAL" clId="{E6CCF5D8-2A14-4209-9040-98AD938177FC}" dt="2021-08-16T14:46:01.600" v="6463" actId="20577"/>
          <ac:spMkLst>
            <pc:docMk/>
            <pc:sldMk cId="493155266" sldId="275"/>
            <ac:spMk id="2" creationId="{757EF7C1-C03F-43DA-A765-34755352C8EF}"/>
          </ac:spMkLst>
        </pc:spChg>
        <pc:spChg chg="mod">
          <ac:chgData name="Craig Brinkerhoff" userId="4ca67c74-3213-4250-9c32-077ebf257a4d" providerId="ADAL" clId="{E6CCF5D8-2A14-4209-9040-98AD938177FC}" dt="2021-08-16T20:48:47.804" v="8433" actId="313"/>
          <ac:spMkLst>
            <pc:docMk/>
            <pc:sldMk cId="493155266" sldId="275"/>
            <ac:spMk id="3" creationId="{BB7F1BA0-D0A7-4469-AA73-808326A51019}"/>
          </ac:spMkLst>
        </pc:spChg>
      </pc:sldChg>
      <pc:sldChg chg="addSp delSp modSp new mod">
        <pc:chgData name="Craig Brinkerhoff" userId="4ca67c74-3213-4250-9c32-077ebf257a4d" providerId="ADAL" clId="{E6CCF5D8-2A14-4209-9040-98AD938177FC}" dt="2021-08-19T14:40:55.211" v="8736" actId="14100"/>
        <pc:sldMkLst>
          <pc:docMk/>
          <pc:sldMk cId="4245060918" sldId="276"/>
        </pc:sldMkLst>
        <pc:spChg chg="mod">
          <ac:chgData name="Craig Brinkerhoff" userId="4ca67c74-3213-4250-9c32-077ebf257a4d" providerId="ADAL" clId="{E6CCF5D8-2A14-4209-9040-98AD938177FC}" dt="2021-08-16T15:56:53.992" v="8088" actId="14100"/>
          <ac:spMkLst>
            <pc:docMk/>
            <pc:sldMk cId="4245060918" sldId="276"/>
            <ac:spMk id="2" creationId="{CBDC3BA3-4917-42EE-AAF5-FA10144FB009}"/>
          </ac:spMkLst>
        </pc:spChg>
        <pc:spChg chg="add mod">
          <ac:chgData name="Craig Brinkerhoff" userId="4ca67c74-3213-4250-9c32-077ebf257a4d" providerId="ADAL" clId="{E6CCF5D8-2A14-4209-9040-98AD938177FC}" dt="2021-08-19T14:40:35.551" v="8698" actId="20577"/>
          <ac:spMkLst>
            <pc:docMk/>
            <pc:sldMk cId="4245060918" sldId="276"/>
            <ac:spMk id="4" creationId="{751E4E2B-93EB-43D8-A61B-35467A2A4A25}"/>
          </ac:spMkLst>
        </pc:spChg>
        <pc:spChg chg="add mod">
          <ac:chgData name="Craig Brinkerhoff" userId="4ca67c74-3213-4250-9c32-077ebf257a4d" providerId="ADAL" clId="{E6CCF5D8-2A14-4209-9040-98AD938177FC}" dt="2021-08-19T14:40:55.211" v="8736" actId="14100"/>
          <ac:spMkLst>
            <pc:docMk/>
            <pc:sldMk cId="4245060918" sldId="276"/>
            <ac:spMk id="5" creationId="{3317E23B-D635-45BB-8A62-863EC98E0376}"/>
          </ac:spMkLst>
        </pc:spChg>
        <pc:spChg chg="add del mod">
          <ac:chgData name="Craig Brinkerhoff" userId="4ca67c74-3213-4250-9c32-077ebf257a4d" providerId="ADAL" clId="{E6CCF5D8-2A14-4209-9040-98AD938177FC}" dt="2021-08-19T14:39:51.610" v="8656" actId="478"/>
          <ac:spMkLst>
            <pc:docMk/>
            <pc:sldMk cId="4245060918" sldId="276"/>
            <ac:spMk id="6" creationId="{9E562FF8-661D-47E8-838B-701C23500D6D}"/>
          </ac:spMkLst>
        </pc:spChg>
        <pc:spChg chg="add mod">
          <ac:chgData name="Craig Brinkerhoff" userId="4ca67c74-3213-4250-9c32-077ebf257a4d" providerId="ADAL" clId="{E6CCF5D8-2A14-4209-9040-98AD938177FC}" dt="2021-08-16T21:23:04.620" v="8572" actId="207"/>
          <ac:spMkLst>
            <pc:docMk/>
            <pc:sldMk cId="4245060918" sldId="276"/>
            <ac:spMk id="7" creationId="{8B3FCC59-D3D6-4D03-9EEF-1250AC3395C9}"/>
          </ac:spMkLst>
        </pc:spChg>
        <pc:spChg chg="add mod">
          <ac:chgData name="Craig Brinkerhoff" userId="4ca67c74-3213-4250-9c32-077ebf257a4d" providerId="ADAL" clId="{E6CCF5D8-2A14-4209-9040-98AD938177FC}" dt="2021-08-16T21:23:12.505" v="8573" actId="14100"/>
          <ac:spMkLst>
            <pc:docMk/>
            <pc:sldMk cId="4245060918" sldId="276"/>
            <ac:spMk id="8" creationId="{DF6215B3-0E11-4161-BB02-1739AB0C94C7}"/>
          </ac:spMkLst>
        </pc:spChg>
      </pc:sldChg>
      <pc:sldChg chg="modSp new mod">
        <pc:chgData name="Craig Brinkerhoff" userId="4ca67c74-3213-4250-9c32-077ebf257a4d" providerId="ADAL" clId="{E6CCF5D8-2A14-4209-9040-98AD938177FC}" dt="2021-08-19T14:39:21.782" v="8655" actId="20577"/>
        <pc:sldMkLst>
          <pc:docMk/>
          <pc:sldMk cId="2696728949" sldId="277"/>
        </pc:sldMkLst>
        <pc:spChg chg="mod">
          <ac:chgData name="Craig Brinkerhoff" userId="4ca67c74-3213-4250-9c32-077ebf257a4d" providerId="ADAL" clId="{E6CCF5D8-2A14-4209-9040-98AD938177FC}" dt="2021-08-16T16:43:49.694" v="8103" actId="20577"/>
          <ac:spMkLst>
            <pc:docMk/>
            <pc:sldMk cId="2696728949" sldId="277"/>
            <ac:spMk id="2" creationId="{111DF9CA-B723-45E8-87F5-9089EBCF49C4}"/>
          </ac:spMkLst>
        </pc:spChg>
        <pc:spChg chg="mod">
          <ac:chgData name="Craig Brinkerhoff" userId="4ca67c74-3213-4250-9c32-077ebf257a4d" providerId="ADAL" clId="{E6CCF5D8-2A14-4209-9040-98AD938177FC}" dt="2021-08-19T14:39:21.782" v="8655" actId="20577"/>
          <ac:spMkLst>
            <pc:docMk/>
            <pc:sldMk cId="2696728949" sldId="277"/>
            <ac:spMk id="3" creationId="{5DA95A30-E58F-4CBF-9B57-657A6CE85D44}"/>
          </ac:spMkLst>
        </pc:spChg>
      </pc:sldChg>
      <pc:sldChg chg="addSp delSp modSp new del mod">
        <pc:chgData name="Craig Brinkerhoff" userId="4ca67c74-3213-4250-9c32-077ebf257a4d" providerId="ADAL" clId="{E6CCF5D8-2A14-4209-9040-98AD938177FC}" dt="2021-08-19T15:50:04.432" v="8890" actId="47"/>
        <pc:sldMkLst>
          <pc:docMk/>
          <pc:sldMk cId="900266212" sldId="278"/>
        </pc:sldMkLst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2" creationId="{0812C084-BCCA-432D-9CDE-245B33FC25EC}"/>
          </ac:spMkLst>
        </pc:spChg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3" creationId="{430F2553-7223-4B77-B5C6-97A4C7CC5726}"/>
          </ac:spMkLst>
        </pc:spChg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4" creationId="{BB074C51-1B5A-4DF7-80C8-AF73F5218293}"/>
          </ac:spMkLst>
        </pc:spChg>
        <pc:spChg chg="add del mod">
          <ac:chgData name="Craig Brinkerhoff" userId="4ca67c74-3213-4250-9c32-077ebf257a4d" providerId="ADAL" clId="{E6CCF5D8-2A14-4209-9040-98AD938177FC}" dt="2021-08-19T15:48:20.414" v="8848" actId="21"/>
          <ac:spMkLst>
            <pc:docMk/>
            <pc:sldMk cId="900266212" sldId="278"/>
            <ac:spMk id="5" creationId="{807C1019-FD8A-492B-91A7-26F381B35DFC}"/>
          </ac:spMkLst>
        </pc:spChg>
        <pc:spChg chg="add del mod">
          <ac:chgData name="Craig Brinkerhoff" userId="4ca67c74-3213-4250-9c32-077ebf257a4d" providerId="ADAL" clId="{E6CCF5D8-2A14-4209-9040-98AD938177FC}" dt="2021-08-19T15:48:14.299" v="8843" actId="478"/>
          <ac:spMkLst>
            <pc:docMk/>
            <pc:sldMk cId="900266212" sldId="278"/>
            <ac:spMk id="6" creationId="{24429967-F118-4FFB-80D8-E6A95D0EB9E4}"/>
          </ac:spMkLst>
        </pc:spChg>
        <pc:spChg chg="add del mod">
          <ac:chgData name="Craig Brinkerhoff" userId="4ca67c74-3213-4250-9c32-077ebf257a4d" providerId="ADAL" clId="{E6CCF5D8-2A14-4209-9040-98AD938177FC}" dt="2021-08-19T15:48:15.878" v="8845" actId="478"/>
          <ac:spMkLst>
            <pc:docMk/>
            <pc:sldMk cId="900266212" sldId="278"/>
            <ac:spMk id="7" creationId="{AEB3FBE1-B8D5-47D5-A86F-4537C0736C81}"/>
          </ac:spMkLst>
        </pc:spChg>
        <pc:spChg chg="add del mod">
          <ac:chgData name="Craig Brinkerhoff" userId="4ca67c74-3213-4250-9c32-077ebf257a4d" providerId="ADAL" clId="{E6CCF5D8-2A14-4209-9040-98AD938177FC}" dt="2021-08-19T15:48:17.538" v="8847" actId="478"/>
          <ac:spMkLst>
            <pc:docMk/>
            <pc:sldMk cId="900266212" sldId="278"/>
            <ac:spMk id="8" creationId="{7E6CB213-3A2D-4AA2-94C0-239B8A5E4F41}"/>
          </ac:spMkLst>
        </pc:spChg>
      </pc:sldChg>
      <pc:sldChg chg="addSp delSp modSp new mod ord delAnim modAnim">
        <pc:chgData name="Craig Brinkerhoff" userId="4ca67c74-3213-4250-9c32-077ebf257a4d" providerId="ADAL" clId="{E6CCF5D8-2A14-4209-9040-98AD938177FC}" dt="2021-08-23T14:32:38.803" v="9787" actId="1076"/>
        <pc:sldMkLst>
          <pc:docMk/>
          <pc:sldMk cId="3808065044" sldId="279"/>
        </pc:sldMkLst>
        <pc:spChg chg="add del mod">
          <ac:chgData name="Craig Brinkerhoff" userId="4ca67c74-3213-4250-9c32-077ebf257a4d" providerId="ADAL" clId="{E6CCF5D8-2A14-4209-9040-98AD938177FC}" dt="2021-08-19T20:02:47.977" v="9592" actId="478"/>
          <ac:spMkLst>
            <pc:docMk/>
            <pc:sldMk cId="3808065044" sldId="279"/>
            <ac:spMk id="2" creationId="{FF6BBB22-8B03-4B89-BAFB-D0FEC60E3F9D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5" creationId="{678DB882-4A56-41BC-907F-208D6EA17DC0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6" creationId="{190E9C01-9538-460B-9905-9F92DA91705A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7" creationId="{522B612D-C9D9-42B7-B07C-1351EE905C55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8" creationId="{057AD0A5-1875-4777-8A3B-75FCEADC4D99}"/>
          </ac:spMkLst>
        </pc:spChg>
        <pc:spChg chg="add del mod">
          <ac:chgData name="Craig Brinkerhoff" userId="4ca67c74-3213-4250-9c32-077ebf257a4d" providerId="ADAL" clId="{E6CCF5D8-2A14-4209-9040-98AD938177FC}" dt="2021-08-19T15:49:53.809" v="8885" actId="478"/>
          <ac:spMkLst>
            <pc:docMk/>
            <pc:sldMk cId="3808065044" sldId="279"/>
            <ac:spMk id="14" creationId="{8ABCB917-BFC2-4515-BAC5-24E200A4F1BE}"/>
          </ac:spMkLst>
        </pc:spChg>
        <pc:spChg chg="add del mod">
          <ac:chgData name="Craig Brinkerhoff" userId="4ca67c74-3213-4250-9c32-077ebf257a4d" providerId="ADAL" clId="{E6CCF5D8-2A14-4209-9040-98AD938177FC}" dt="2021-08-19T15:49:54.417" v="8886" actId="478"/>
          <ac:spMkLst>
            <pc:docMk/>
            <pc:sldMk cId="3808065044" sldId="279"/>
            <ac:spMk id="16" creationId="{4127719B-4C77-477A-9C5B-B2AEC1706F98}"/>
          </ac:spMkLst>
        </pc:spChg>
        <pc:spChg chg="add del mod">
          <ac:chgData name="Craig Brinkerhoff" userId="4ca67c74-3213-4250-9c32-077ebf257a4d" providerId="ADAL" clId="{E6CCF5D8-2A14-4209-9040-98AD938177FC}" dt="2021-08-19T15:49:56.884" v="8887" actId="478"/>
          <ac:spMkLst>
            <pc:docMk/>
            <pc:sldMk cId="3808065044" sldId="279"/>
            <ac:spMk id="17" creationId="{6F48B83C-A050-44AD-91E7-C7BC69077E9E}"/>
          </ac:spMkLst>
        </pc:spChg>
        <pc:spChg chg="add del mod">
          <ac:chgData name="Craig Brinkerhoff" userId="4ca67c74-3213-4250-9c32-077ebf257a4d" providerId="ADAL" clId="{E6CCF5D8-2A14-4209-9040-98AD938177FC}" dt="2021-08-19T15:48:03.195" v="8838" actId="478"/>
          <ac:spMkLst>
            <pc:docMk/>
            <pc:sldMk cId="3808065044" sldId="279"/>
            <ac:spMk id="22" creationId="{832C5668-3874-4CC8-A346-E21FC0AAEC82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3" creationId="{3FF90D54-18E3-4D09-8488-3D328F51B9EB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4" creationId="{B6956512-B881-472B-AD5C-770CB706EF8B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5" creationId="{CF470FC9-F0B3-405F-8355-AD346A8698E0}"/>
          </ac:spMkLst>
        </pc:spChg>
        <pc:spChg chg="add del mod or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26" creationId="{9FF5999B-CAEC-4EB4-9C35-162CABA2A577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32" creationId="{D7748163-BC36-4D0D-A8B7-D84FAB88FD4B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33" creationId="{4FFFE70D-58C0-42D7-8606-75324127B876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41" creationId="{B5724F99-79AB-48FE-A652-EADC1DEE5071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44" creationId="{02FDF795-25EF-4974-A4F5-1CA8FFB27F59}"/>
          </ac:spMkLst>
        </pc:spChg>
        <pc:spChg chg="add del mod">
          <ac:chgData name="Craig Brinkerhoff" userId="4ca67c74-3213-4250-9c32-077ebf257a4d" providerId="ADAL" clId="{E6CCF5D8-2A14-4209-9040-98AD938177FC}" dt="2021-08-19T16:44:38.531" v="9170" actId="21"/>
          <ac:spMkLst>
            <pc:docMk/>
            <pc:sldMk cId="3808065044" sldId="279"/>
            <ac:spMk id="47" creationId="{BEC34D7C-FF0A-4B67-917A-5C288728FCF4}"/>
          </ac:spMkLst>
        </pc:spChg>
        <pc:spChg chg="add mod">
          <ac:chgData name="Craig Brinkerhoff" userId="4ca67c74-3213-4250-9c32-077ebf257a4d" providerId="ADAL" clId="{E6CCF5D8-2A14-4209-9040-98AD938177FC}" dt="2021-08-23T14:32:38.803" v="9787" actId="1076"/>
          <ac:spMkLst>
            <pc:docMk/>
            <pc:sldMk cId="3808065044" sldId="279"/>
            <ac:spMk id="55" creationId="{6ABCDA7F-B118-4AA7-9860-1CF1F820E042}"/>
          </ac:spMkLst>
        </pc:spChg>
        <pc:spChg chg="add mod">
          <ac:chgData name="Craig Brinkerhoff" userId="4ca67c74-3213-4250-9c32-077ebf257a4d" providerId="ADAL" clId="{E6CCF5D8-2A14-4209-9040-98AD938177FC}" dt="2021-08-23T14:32:34.339" v="9786" actId="14100"/>
          <ac:spMkLst>
            <pc:docMk/>
            <pc:sldMk cId="3808065044" sldId="279"/>
            <ac:spMk id="61" creationId="{4349ADDE-50F7-43B1-ACAA-EF8D2432F554}"/>
          </ac:spMkLst>
        </pc:spChg>
        <pc:spChg chg="add del mod">
          <ac:chgData name="Craig Brinkerhoff" userId="4ca67c74-3213-4250-9c32-077ebf257a4d" providerId="ADAL" clId="{E6CCF5D8-2A14-4209-9040-98AD938177FC}" dt="2021-08-19T20:02:51.135" v="9595" actId="478"/>
          <ac:spMkLst>
            <pc:docMk/>
            <pc:sldMk cId="3808065044" sldId="279"/>
            <ac:spMk id="66" creationId="{9688753B-8E19-4DC6-915E-B338A5D9768E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68" creationId="{9A61AFE7-2C7F-424A-BF7E-8279DADADD86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69" creationId="{FE3D929C-C3FA-4C0E-8B69-50071B6D5E42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0" creationId="{2BBFE65F-2F64-4EC8-9A02-22F700FF5CC6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1" creationId="{E30BF1FD-5830-48BF-B3CA-DC8C37C451E2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6" creationId="{F6EA7944-AC79-4B99-9E9C-7A0EBA62DA0A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7" creationId="{948C532D-5055-4F25-BC45-30E7B6D18EF3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78" creationId="{5FC1BAF7-CD46-4D9A-A8C0-AF438F077CF9}"/>
          </ac:spMkLst>
        </pc:spChg>
        <pc:spChg chg="add del mod">
          <ac:chgData name="Craig Brinkerhoff" userId="4ca67c74-3213-4250-9c32-077ebf257a4d" providerId="ADAL" clId="{E6CCF5D8-2A14-4209-9040-98AD938177FC}" dt="2021-08-19T16:47:08.685" v="9197" actId="478"/>
          <ac:spMkLst>
            <pc:docMk/>
            <pc:sldMk cId="3808065044" sldId="279"/>
            <ac:spMk id="79" creationId="{ACF71863-C449-4E7A-8276-3B7CD35469DF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0" creationId="{478886B9-471A-4EDB-91FA-3BB07FDE4F68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3" creationId="{A1B83E9E-E411-41B7-BDDA-22475DF3D19A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6" creationId="{3688C05C-4EFE-4C14-AFF0-EBC91B9B0E91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89" creationId="{335A331A-E396-4D93-B2D4-01D82A652200}"/>
          </ac:spMkLst>
        </pc:spChg>
        <pc:spChg chg="add del mod">
          <ac:chgData name="Craig Brinkerhoff" userId="4ca67c74-3213-4250-9c32-077ebf257a4d" providerId="ADAL" clId="{E6CCF5D8-2A14-4209-9040-98AD938177FC}" dt="2021-08-19T17:08:42.069" v="9257"/>
          <ac:spMkLst>
            <pc:docMk/>
            <pc:sldMk cId="3808065044" sldId="279"/>
            <ac:spMk id="99" creationId="{CF14D792-35B4-4B4F-9AFB-CCEC217AE5CC}"/>
          </ac:spMkLst>
        </pc:spChg>
        <pc:spChg chg="add del mod">
          <ac:chgData name="Craig Brinkerhoff" userId="4ca67c74-3213-4250-9c32-077ebf257a4d" providerId="ADAL" clId="{E6CCF5D8-2A14-4209-9040-98AD938177FC}" dt="2021-08-19T17:08:42.069" v="9257"/>
          <ac:spMkLst>
            <pc:docMk/>
            <pc:sldMk cId="3808065044" sldId="279"/>
            <ac:spMk id="100" creationId="{156C0D91-822E-4D06-B199-CFE5F3E1FE74}"/>
          </ac:spMkLst>
        </pc:spChg>
        <pc:spChg chg="add del mod">
          <ac:chgData name="Craig Brinkerhoff" userId="4ca67c74-3213-4250-9c32-077ebf257a4d" providerId="ADAL" clId="{E6CCF5D8-2A14-4209-9040-98AD938177FC}" dt="2021-08-19T17:08:37.475" v="9241"/>
          <ac:spMkLst>
            <pc:docMk/>
            <pc:sldMk cId="3808065044" sldId="279"/>
            <ac:spMk id="105" creationId="{E08F1B74-726A-4F24-8032-C7E3CABF9653}"/>
          </ac:spMkLst>
        </pc:spChg>
        <pc:spChg chg="add del mod">
          <ac:chgData name="Craig Brinkerhoff" userId="4ca67c74-3213-4250-9c32-077ebf257a4d" providerId="ADAL" clId="{E6CCF5D8-2A14-4209-9040-98AD938177FC}" dt="2021-08-19T17:10:13.545" v="9263"/>
          <ac:spMkLst>
            <pc:docMk/>
            <pc:sldMk cId="3808065044" sldId="279"/>
            <ac:spMk id="107" creationId="{D6E88204-67CE-4422-B7AE-A0F5175F3E56}"/>
          </ac:spMkLst>
        </pc:spChg>
        <pc:spChg chg="add mod">
          <ac:chgData name="Craig Brinkerhoff" userId="4ca67c74-3213-4250-9c32-077ebf257a4d" providerId="ADAL" clId="{E6CCF5D8-2A14-4209-9040-98AD938177FC}" dt="2021-08-19T17:39:43.645" v="9353" actId="14100"/>
          <ac:spMkLst>
            <pc:docMk/>
            <pc:sldMk cId="3808065044" sldId="279"/>
            <ac:spMk id="108" creationId="{2A5F8E5F-D23A-4D4A-B2DF-0EE2253BA53D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111" creationId="{8AFA9A6A-88CF-4735-A6B2-027EDCF0B8CF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112" creationId="{06B4F78C-FF8B-490F-BA7D-17803B1B21F8}"/>
          </ac:spMkLst>
        </pc:spChg>
        <pc:spChg chg="add del mod">
          <ac:chgData name="Craig Brinkerhoff" userId="4ca67c74-3213-4250-9c32-077ebf257a4d" providerId="ADAL" clId="{E6CCF5D8-2A14-4209-9040-98AD938177FC}" dt="2021-08-19T20:02:49.797" v="9594" actId="478"/>
          <ac:spMkLst>
            <pc:docMk/>
            <pc:sldMk cId="3808065044" sldId="279"/>
            <ac:spMk id="113" creationId="{4755FD16-1735-46C3-93B9-A06A303C21FD}"/>
          </ac:spMkLst>
        </pc:spChg>
        <pc:spChg chg="add del mod">
          <ac:chgData name="Craig Brinkerhoff" userId="4ca67c74-3213-4250-9c32-077ebf257a4d" providerId="ADAL" clId="{E6CCF5D8-2A14-4209-9040-98AD938177FC}" dt="2021-08-19T20:02:51.135" v="9595" actId="478"/>
          <ac:spMkLst>
            <pc:docMk/>
            <pc:sldMk cId="3808065044" sldId="279"/>
            <ac:spMk id="114" creationId="{8FF23954-1E17-4CB7-87B9-A1B4C98ACC2D}"/>
          </ac:spMkLst>
        </pc:spChg>
        <pc:spChg chg="add del mod">
          <ac:chgData name="Craig Brinkerhoff" userId="4ca67c74-3213-4250-9c32-077ebf257a4d" providerId="ADAL" clId="{E6CCF5D8-2A14-4209-9040-98AD938177FC}" dt="2021-08-19T20:02:54.802" v="9596" actId="478"/>
          <ac:spMkLst>
            <pc:docMk/>
            <pc:sldMk cId="3808065044" sldId="279"/>
            <ac:spMk id="132" creationId="{DD60E516-5F10-4442-A23E-D1DF0E6DA6EB}"/>
          </ac:spMkLst>
        </pc:spChg>
        <pc:picChg chg="add del mod">
          <ac:chgData name="Craig Brinkerhoff" userId="4ca67c74-3213-4250-9c32-077ebf257a4d" providerId="ADAL" clId="{E6CCF5D8-2A14-4209-9040-98AD938177FC}" dt="2021-08-19T16:44:38.531" v="9170" actId="21"/>
          <ac:picMkLst>
            <pc:docMk/>
            <pc:sldMk cId="3808065044" sldId="279"/>
            <ac:picMk id="3" creationId="{8FC8A729-5689-49D7-9836-0864BA70358D}"/>
          </ac:picMkLst>
        </pc:picChg>
        <pc:picChg chg="add del mod">
          <ac:chgData name="Craig Brinkerhoff" userId="4ca67c74-3213-4250-9c32-077ebf257a4d" providerId="ADAL" clId="{E6CCF5D8-2A14-4209-9040-98AD938177FC}" dt="2021-08-19T15:48:03.195" v="8838" actId="478"/>
          <ac:picMkLst>
            <pc:docMk/>
            <pc:sldMk cId="3808065044" sldId="279"/>
            <ac:picMk id="4" creationId="{BA723236-1B22-40EC-A079-F8F68ED69A1C}"/>
          </ac:picMkLst>
        </pc:picChg>
        <pc:picChg chg="add del mod">
          <ac:chgData name="Craig Brinkerhoff" userId="4ca67c74-3213-4250-9c32-077ebf257a4d" providerId="ADAL" clId="{E6CCF5D8-2A14-4209-9040-98AD938177FC}" dt="2021-08-19T15:49:52.720" v="8884" actId="478"/>
          <ac:picMkLst>
            <pc:docMk/>
            <pc:sldMk cId="3808065044" sldId="279"/>
            <ac:picMk id="11" creationId="{9E08D4C3-10BD-4A71-85D6-50A6962F6E5D}"/>
          </ac:picMkLst>
        </pc:picChg>
        <pc:picChg chg="add del mod">
          <ac:chgData name="Craig Brinkerhoff" userId="4ca67c74-3213-4250-9c32-077ebf257a4d" providerId="ADAL" clId="{E6CCF5D8-2A14-4209-9040-98AD938177FC}" dt="2021-08-19T16:29:35.231" v="8901" actId="478"/>
          <ac:picMkLst>
            <pc:docMk/>
            <pc:sldMk cId="3808065044" sldId="279"/>
            <ac:picMk id="15" creationId="{289C5AEF-2C30-420A-9D05-C6F2D66231D9}"/>
          </ac:picMkLst>
        </pc:picChg>
        <pc:picChg chg="add del mod">
          <ac:chgData name="Craig Brinkerhoff" userId="4ca67c74-3213-4250-9c32-077ebf257a4d" providerId="ADAL" clId="{E6CCF5D8-2A14-4209-9040-98AD938177FC}" dt="2021-08-19T16:38:24.159" v="9078" actId="478"/>
          <ac:picMkLst>
            <pc:docMk/>
            <pc:sldMk cId="3808065044" sldId="279"/>
            <ac:picMk id="54" creationId="{8EBC2E23-2B94-42C0-88D8-A25CB6FD5597}"/>
          </ac:picMkLst>
        </pc:picChg>
        <pc:picChg chg="add del mod">
          <ac:chgData name="Craig Brinkerhoff" userId="4ca67c74-3213-4250-9c32-077ebf257a4d" providerId="ADAL" clId="{E6CCF5D8-2A14-4209-9040-98AD938177FC}" dt="2021-08-19T16:38:34.393" v="9083" actId="478"/>
          <ac:picMkLst>
            <pc:docMk/>
            <pc:sldMk cId="3808065044" sldId="279"/>
            <ac:picMk id="63" creationId="{35D362BD-ED8F-4602-A889-5DBC8709AFF8}"/>
          </ac:picMkLst>
        </pc:picChg>
        <pc:picChg chg="add del mod ord">
          <ac:chgData name="Craig Brinkerhoff" userId="4ca67c74-3213-4250-9c32-077ebf257a4d" providerId="ADAL" clId="{E6CCF5D8-2A14-4209-9040-98AD938177FC}" dt="2021-08-19T17:11:34.081" v="9286" actId="478"/>
          <ac:picMkLst>
            <pc:docMk/>
            <pc:sldMk cId="3808065044" sldId="279"/>
            <ac:picMk id="65" creationId="{E1FC3B81-F77A-436F-AC67-73A1C38ABA20}"/>
          </ac:picMkLst>
        </pc:picChg>
        <pc:picChg chg="add del mod">
          <ac:chgData name="Craig Brinkerhoff" userId="4ca67c74-3213-4250-9c32-077ebf257a4d" providerId="ADAL" clId="{E6CCF5D8-2A14-4209-9040-98AD938177FC}" dt="2021-08-19T20:02:48.427" v="9593" actId="478"/>
          <ac:picMkLst>
            <pc:docMk/>
            <pc:sldMk cId="3808065044" sldId="279"/>
            <ac:picMk id="67" creationId="{82C11E27-50B0-456D-9C7F-3A92FDE63378}"/>
          </ac:picMkLst>
        </pc:picChg>
        <pc:picChg chg="add del mod ord">
          <ac:chgData name="Craig Brinkerhoff" userId="4ca67c74-3213-4250-9c32-077ebf257a4d" providerId="ADAL" clId="{E6CCF5D8-2A14-4209-9040-98AD938177FC}" dt="2021-08-19T17:08:39.635" v="9248" actId="931"/>
          <ac:picMkLst>
            <pc:docMk/>
            <pc:sldMk cId="3808065044" sldId="279"/>
            <ac:picMk id="104" creationId="{2825FCD1-DF13-47AA-820F-2BBB648868D7}"/>
          </ac:picMkLst>
        </pc:picChg>
        <pc:picChg chg="add del mod ord">
          <ac:chgData name="Craig Brinkerhoff" userId="4ca67c74-3213-4250-9c32-077ebf257a4d" providerId="ADAL" clId="{E6CCF5D8-2A14-4209-9040-98AD938177FC}" dt="2021-08-19T19:51:56.962" v="9510" actId="478"/>
          <ac:picMkLst>
            <pc:docMk/>
            <pc:sldMk cId="3808065044" sldId="279"/>
            <ac:picMk id="110" creationId="{B8C487B0-46D1-4A6F-8F3C-32D3FA3648B7}"/>
          </ac:picMkLst>
        </pc:picChg>
        <pc:picChg chg="add mod ord">
          <ac:chgData name="Craig Brinkerhoff" userId="4ca67c74-3213-4250-9c32-077ebf257a4d" providerId="ADAL" clId="{E6CCF5D8-2A14-4209-9040-98AD938177FC}" dt="2021-08-23T14:31:57.767" v="9775" actId="14826"/>
          <ac:picMkLst>
            <pc:docMk/>
            <pc:sldMk cId="3808065044" sldId="279"/>
            <ac:picMk id="116" creationId="{4AEE8EE2-3C46-4280-88E9-5B6F579268B1}"/>
          </ac:picMkLst>
        </pc:pic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9" creationId="{DA2BA4B0-40C5-4F61-BDBD-6C1D8B25D023}"/>
          </ac:cxnSpMkLst>
        </pc:cxn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10" creationId="{AE46A629-7ACF-4A22-9A73-5ED4BC59A230}"/>
          </ac:cxnSpMkLst>
        </pc:cxn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12" creationId="{301012AF-410C-486D-A382-FFDC559F5C94}"/>
          </ac:cxnSpMkLst>
        </pc:cxnChg>
        <pc:cxnChg chg="add del mod">
          <ac:chgData name="Craig Brinkerhoff" userId="4ca67c74-3213-4250-9c32-077ebf257a4d" providerId="ADAL" clId="{E6CCF5D8-2A14-4209-9040-98AD938177FC}" dt="2021-08-19T15:48:03.195" v="8838" actId="478"/>
          <ac:cxnSpMkLst>
            <pc:docMk/>
            <pc:sldMk cId="3808065044" sldId="279"/>
            <ac:cxnSpMk id="13" creationId="{9EB45FC1-5916-432B-AAEA-112FC7A7B7C7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18" creationId="{6C10FD02-4C53-47FE-A1F9-F65E18E59F1B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19" creationId="{9C6D88F6-0BDA-4C08-AC7D-802738A6772E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20" creationId="{5FEAADB0-701E-4568-AEE1-ED9804B5E0DA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21" creationId="{8E882FF9-62A6-45F1-941F-8317E70C7D9E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34" creationId="{0CE8E01B-3534-4B43-A298-25F52BB7F8C4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35" creationId="{ABAE6675-5ECF-493D-93EC-8BF4C332E036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2" creationId="{408B5E45-7E38-48C1-93C3-E657C46F82F7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3" creationId="{2268A7D3-8DE4-4060-97A6-01F15E0E9B58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5" creationId="{E29B6809-9C05-4087-AB38-DFDE97424657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6" creationId="{59BDA352-0E95-4742-90B1-C5E15F3B7B8D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8" creationId="{1389B81D-AF1F-494F-92A5-294C5176BF13}"/>
          </ac:cxnSpMkLst>
        </pc:cxnChg>
        <pc:cxnChg chg="add del mod">
          <ac:chgData name="Craig Brinkerhoff" userId="4ca67c74-3213-4250-9c32-077ebf257a4d" providerId="ADAL" clId="{E6CCF5D8-2A14-4209-9040-98AD938177FC}" dt="2021-08-19T16:44:38.531" v="9170" actId="21"/>
          <ac:cxnSpMkLst>
            <pc:docMk/>
            <pc:sldMk cId="3808065044" sldId="279"/>
            <ac:cxnSpMk id="49" creationId="{F9B34A55-64B0-4FDE-9AC0-7548C65EBCD3}"/>
          </ac:cxnSpMkLst>
        </pc:cxnChg>
        <pc:cxnChg chg="add del mod">
          <ac:chgData name="Craig Brinkerhoff" userId="4ca67c74-3213-4250-9c32-077ebf257a4d" providerId="ADAL" clId="{E6CCF5D8-2A14-4209-9040-98AD938177FC}" dt="2021-08-19T16:34:54.556" v="9051" actId="478"/>
          <ac:cxnSpMkLst>
            <pc:docMk/>
            <pc:sldMk cId="3808065044" sldId="279"/>
            <ac:cxnSpMk id="58" creationId="{0E64EF69-6840-4271-A9DE-AA97803F80B3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2" creationId="{4CA8CCE2-F609-449A-B39A-13CB0458F9BC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3" creationId="{ED205409-6C90-4EA6-9C2B-C3670AB9E070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4" creationId="{D938DAFC-FEB7-4C29-855F-959CF504E51F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75" creationId="{E4954DED-47C4-4D1E-905F-24AE35E2D5FF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1" creationId="{2E3B1FD6-91A6-4D4E-905B-20C402D46BF4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2" creationId="{BB7A3A1B-0E5D-40BF-A0CB-25090E1687D4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4" creationId="{0594FC51-2090-406F-969C-06303EB77C8B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5" creationId="{38C115D7-0BB2-4BDE-A0DD-89E9EC51D2DA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7" creationId="{2C25F917-1FFD-4355-AAE9-CB8A2A957953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88" creationId="{D3CDC321-AD34-495F-9D6B-39F6F63F6721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90" creationId="{E2A4F698-F674-4814-BE83-26C1DC1E8F1E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91" creationId="{15444F8E-2522-47EF-8FD6-98C14115A933}"/>
          </ac:cxnSpMkLst>
        </pc:cxnChg>
        <pc:cxnChg chg="add del mod">
          <ac:chgData name="Craig Brinkerhoff" userId="4ca67c74-3213-4250-9c32-077ebf257a4d" providerId="ADAL" clId="{E6CCF5D8-2A14-4209-9040-98AD938177FC}" dt="2021-08-19T20:02:46.698" v="9590" actId="478"/>
          <ac:cxnSpMkLst>
            <pc:docMk/>
            <pc:sldMk cId="3808065044" sldId="279"/>
            <ac:cxnSpMk id="92" creationId="{2743018C-B027-405D-ADAD-DF146A35B3E6}"/>
          </ac:cxnSpMkLst>
        </pc:cxnChg>
        <pc:cxnChg chg="add del mod">
          <ac:chgData name="Craig Brinkerhoff" userId="4ca67c74-3213-4250-9c32-077ebf257a4d" providerId="ADAL" clId="{E6CCF5D8-2A14-4209-9040-98AD938177FC}" dt="2021-08-19T17:08:42.069" v="9257"/>
          <ac:cxnSpMkLst>
            <pc:docMk/>
            <pc:sldMk cId="3808065044" sldId="279"/>
            <ac:cxnSpMk id="101" creationId="{2C847CF5-C7A3-47A0-A52D-82BCC0A5AA14}"/>
          </ac:cxnSpMkLst>
        </pc:cxnChg>
        <pc:cxnChg chg="add del mod">
          <ac:chgData name="Craig Brinkerhoff" userId="4ca67c74-3213-4250-9c32-077ebf257a4d" providerId="ADAL" clId="{E6CCF5D8-2A14-4209-9040-98AD938177FC}" dt="2021-08-19T17:08:42.069" v="9257"/>
          <ac:cxnSpMkLst>
            <pc:docMk/>
            <pc:sldMk cId="3808065044" sldId="279"/>
            <ac:cxnSpMk id="102" creationId="{D2C22D1A-C309-4450-8FC4-BDAA0709046A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118" creationId="{FD71E3D1-48FB-43D1-8DE3-60A5550CB23F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123" creationId="{6B7D690F-F4F6-431D-AC91-8C99B7DA6CA3}"/>
          </ac:cxnSpMkLst>
        </pc:cxnChg>
        <pc:cxnChg chg="add del mod">
          <ac:chgData name="Craig Brinkerhoff" userId="4ca67c74-3213-4250-9c32-077ebf257a4d" providerId="ADAL" clId="{E6CCF5D8-2A14-4209-9040-98AD938177FC}" dt="2021-08-19T20:02:49.797" v="9594" actId="478"/>
          <ac:cxnSpMkLst>
            <pc:docMk/>
            <pc:sldMk cId="3808065044" sldId="279"/>
            <ac:cxnSpMk id="126" creationId="{FE9AD767-C38C-4C49-87B8-8CE45C1FE322}"/>
          </ac:cxnSpMkLst>
        </pc:cxnChg>
        <pc:cxnChg chg="add del mod">
          <ac:chgData name="Craig Brinkerhoff" userId="4ca67c74-3213-4250-9c32-077ebf257a4d" providerId="ADAL" clId="{E6CCF5D8-2A14-4209-9040-98AD938177FC}" dt="2021-08-19T20:02:51.135" v="9595" actId="478"/>
          <ac:cxnSpMkLst>
            <pc:docMk/>
            <pc:sldMk cId="3808065044" sldId="279"/>
            <ac:cxnSpMk id="128" creationId="{731BA908-9794-4E3A-A9A7-1D5B5772238C}"/>
          </ac:cxnSpMkLst>
        </pc:cxnChg>
        <pc:cxnChg chg="add del mod">
          <ac:chgData name="Craig Brinkerhoff" userId="4ca67c74-3213-4250-9c32-077ebf257a4d" providerId="ADAL" clId="{E6CCF5D8-2A14-4209-9040-98AD938177FC}" dt="2021-08-19T19:54:45.145" v="9547" actId="478"/>
          <ac:cxnSpMkLst>
            <pc:docMk/>
            <pc:sldMk cId="3808065044" sldId="279"/>
            <ac:cxnSpMk id="131" creationId="{D7C8BA2C-A00E-4F02-86E8-8D8BB1DCD758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33" creationId="{EB9C07D5-3FDF-4F7C-944C-77345CAC6814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36" creationId="{104321AD-FAAA-41F6-BD08-3A37117B0DB8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39" creationId="{419620ED-D517-4197-A1D1-C81A53861772}"/>
          </ac:cxnSpMkLst>
        </pc:cxnChg>
        <pc:cxnChg chg="add del mod">
          <ac:chgData name="Craig Brinkerhoff" userId="4ca67c74-3213-4250-9c32-077ebf257a4d" providerId="ADAL" clId="{E6CCF5D8-2A14-4209-9040-98AD938177FC}" dt="2021-08-19T20:02:54.802" v="9596" actId="478"/>
          <ac:cxnSpMkLst>
            <pc:docMk/>
            <pc:sldMk cId="3808065044" sldId="279"/>
            <ac:cxnSpMk id="142" creationId="{2FCA4192-9C9B-458A-B542-ED42E0EC615D}"/>
          </ac:cxnSpMkLst>
        </pc:cxnChg>
        <pc:cxnChg chg="add del mod">
          <ac:chgData name="Craig Brinkerhoff" userId="4ca67c74-3213-4250-9c32-077ebf257a4d" providerId="ADAL" clId="{E6CCF5D8-2A14-4209-9040-98AD938177FC}" dt="2021-08-19T20:02:40.598" v="9588"/>
          <ac:cxnSpMkLst>
            <pc:docMk/>
            <pc:sldMk cId="3808065044" sldId="279"/>
            <ac:cxnSpMk id="154" creationId="{BCDA563F-8BBC-4AE1-A6E0-CBE95A4B81AC}"/>
          </ac:cxnSpMkLst>
        </pc:cxnChg>
      </pc:sldChg>
      <pc:sldChg chg="addSp delSp modSp add mod">
        <pc:chgData name="Craig Brinkerhoff" userId="4ca67c74-3213-4250-9c32-077ebf257a4d" providerId="ADAL" clId="{E6CCF5D8-2A14-4209-9040-98AD938177FC}" dt="2021-08-23T14:36:42.151" v="9803" actId="1076"/>
        <pc:sldMkLst>
          <pc:docMk/>
          <pc:sldMk cId="697904502" sldId="280"/>
        </pc:sldMkLst>
        <pc:spChg chg="add mod">
          <ac:chgData name="Craig Brinkerhoff" userId="4ca67c74-3213-4250-9c32-077ebf257a4d" providerId="ADAL" clId="{E6CCF5D8-2A14-4209-9040-98AD938177FC}" dt="2021-08-23T14:32:59.098" v="9790"/>
          <ac:spMkLst>
            <pc:docMk/>
            <pc:sldMk cId="697904502" sldId="280"/>
            <ac:spMk id="47" creationId="{48144BA1-DC27-46FE-907D-9B10D0DDC58C}"/>
          </ac:spMkLst>
        </pc:spChg>
        <pc:spChg chg="add mod">
          <ac:chgData name="Craig Brinkerhoff" userId="4ca67c74-3213-4250-9c32-077ebf257a4d" providerId="ADAL" clId="{E6CCF5D8-2A14-4209-9040-98AD938177FC}" dt="2021-08-23T14:32:59.098" v="9790"/>
          <ac:spMkLst>
            <pc:docMk/>
            <pc:sldMk cId="697904502" sldId="280"/>
            <ac:spMk id="48" creationId="{D2EB3A3C-62F2-46C6-9702-46D3964E3879}"/>
          </ac:spMkLst>
        </pc:spChg>
        <pc:spChg chg="add mod">
          <ac:chgData name="Craig Brinkerhoff" userId="4ca67c74-3213-4250-9c32-077ebf257a4d" providerId="ADAL" clId="{E6CCF5D8-2A14-4209-9040-98AD938177FC}" dt="2021-08-19T20:07:05.298" v="9667" actId="20577"/>
          <ac:spMkLst>
            <pc:docMk/>
            <pc:sldMk cId="697904502" sldId="280"/>
            <ac:spMk id="49" creationId="{AEC23B5F-301D-4011-B06B-009036FD732B}"/>
          </ac:spMkLst>
        </pc:spChg>
        <pc:spChg chg="add mod">
          <ac:chgData name="Craig Brinkerhoff" userId="4ca67c74-3213-4250-9c32-077ebf257a4d" providerId="ADAL" clId="{E6CCF5D8-2A14-4209-9040-98AD938177FC}" dt="2021-08-23T14:36:42.151" v="9803" actId="1076"/>
          <ac:spMkLst>
            <pc:docMk/>
            <pc:sldMk cId="697904502" sldId="280"/>
            <ac:spMk id="50" creationId="{18F66E9E-D546-4D6E-8B8C-B20AB3ACE342}"/>
          </ac:spMkLst>
        </pc:spChg>
        <pc:spChg chg="del">
          <ac:chgData name="Craig Brinkerhoff" userId="4ca67c74-3213-4250-9c32-077ebf257a4d" providerId="ADAL" clId="{E6CCF5D8-2A14-4209-9040-98AD938177FC}" dt="2021-08-23T14:32:58.545" v="9789" actId="478"/>
          <ac:spMkLst>
            <pc:docMk/>
            <pc:sldMk cId="697904502" sldId="280"/>
            <ac:spMk id="55" creationId="{6ABCDA7F-B118-4AA7-9860-1CF1F820E042}"/>
          </ac:spMkLst>
        </pc:spChg>
        <pc:spChg chg="del">
          <ac:chgData name="Craig Brinkerhoff" userId="4ca67c74-3213-4250-9c32-077ebf257a4d" providerId="ADAL" clId="{E6CCF5D8-2A14-4209-9040-98AD938177FC}" dt="2021-08-23T14:32:58.545" v="9789" actId="478"/>
          <ac:spMkLst>
            <pc:docMk/>
            <pc:sldMk cId="697904502" sldId="280"/>
            <ac:spMk id="61" creationId="{4349ADDE-50F7-43B1-ACAA-EF8D2432F554}"/>
          </ac:spMkLst>
        </pc:spChg>
        <pc:spChg chg="mod">
          <ac:chgData name="Craig Brinkerhoff" userId="4ca67c74-3213-4250-9c32-077ebf257a4d" providerId="ADAL" clId="{E6CCF5D8-2A14-4209-9040-98AD938177FC}" dt="2021-08-19T20:03:40.769" v="9604" actId="1076"/>
          <ac:spMkLst>
            <pc:docMk/>
            <pc:sldMk cId="697904502" sldId="280"/>
            <ac:spMk id="66" creationId="{9688753B-8E19-4DC6-915E-B338A5D9768E}"/>
          </ac:spMkLst>
        </pc:spChg>
        <pc:spChg chg="mod">
          <ac:chgData name="Craig Brinkerhoff" userId="4ca67c74-3213-4250-9c32-077ebf257a4d" providerId="ADAL" clId="{E6CCF5D8-2A14-4209-9040-98AD938177FC}" dt="2021-08-19T20:03:40.769" v="9604" actId="1076"/>
          <ac:spMkLst>
            <pc:docMk/>
            <pc:sldMk cId="697904502" sldId="280"/>
            <ac:spMk id="89" creationId="{335A331A-E396-4D93-B2D4-01D82A652200}"/>
          </ac:spMkLst>
        </pc:spChg>
        <pc:spChg chg="mod">
          <ac:chgData name="Craig Brinkerhoff" userId="4ca67c74-3213-4250-9c32-077ebf257a4d" providerId="ADAL" clId="{E6CCF5D8-2A14-4209-9040-98AD938177FC}" dt="2021-08-19T20:07:12.060" v="9673" actId="14100"/>
          <ac:spMkLst>
            <pc:docMk/>
            <pc:sldMk cId="697904502" sldId="280"/>
            <ac:spMk id="111" creationId="{8AFA9A6A-88CF-4735-A6B2-027EDCF0B8CF}"/>
          </ac:spMkLst>
        </pc:spChg>
        <pc:spChg chg="del">
          <ac:chgData name="Craig Brinkerhoff" userId="4ca67c74-3213-4250-9c32-077ebf257a4d" providerId="ADAL" clId="{E6CCF5D8-2A14-4209-9040-98AD938177FC}" dt="2021-08-19T20:06:59.831" v="9663" actId="478"/>
          <ac:spMkLst>
            <pc:docMk/>
            <pc:sldMk cId="697904502" sldId="280"/>
            <ac:spMk id="112" creationId="{06B4F78C-FF8B-490F-BA7D-17803B1B21F8}"/>
          </ac:spMkLst>
        </pc:spChg>
        <pc:spChg chg="mod">
          <ac:chgData name="Craig Brinkerhoff" userId="4ca67c74-3213-4250-9c32-077ebf257a4d" providerId="ADAL" clId="{E6CCF5D8-2A14-4209-9040-98AD938177FC}" dt="2021-08-19T20:06:54.876" v="9662" actId="14100"/>
          <ac:spMkLst>
            <pc:docMk/>
            <pc:sldMk cId="697904502" sldId="280"/>
            <ac:spMk id="113" creationId="{4755FD16-1735-46C3-93B9-A06A303C21FD}"/>
          </ac:spMkLst>
        </pc:spChg>
        <pc:spChg chg="mod">
          <ac:chgData name="Craig Brinkerhoff" userId="4ca67c74-3213-4250-9c32-077ebf257a4d" providerId="ADAL" clId="{E6CCF5D8-2A14-4209-9040-98AD938177FC}" dt="2021-08-19T20:06:34.802" v="9657" actId="20577"/>
          <ac:spMkLst>
            <pc:docMk/>
            <pc:sldMk cId="697904502" sldId="280"/>
            <ac:spMk id="114" creationId="{8FF23954-1E17-4CB7-87B9-A1B4C98ACC2D}"/>
          </ac:spMkLst>
        </pc:spChg>
        <pc:picChg chg="add mod ord">
          <ac:chgData name="Craig Brinkerhoff" userId="4ca67c74-3213-4250-9c32-077ebf257a4d" providerId="ADAL" clId="{E6CCF5D8-2A14-4209-9040-98AD938177FC}" dt="2021-08-23T14:33:05.800" v="9791" actId="167"/>
          <ac:picMkLst>
            <pc:docMk/>
            <pc:sldMk cId="697904502" sldId="280"/>
            <ac:picMk id="46" creationId="{20C1ED5D-0133-4D9A-B482-C3472D6DC6AF}"/>
          </ac:picMkLst>
        </pc:picChg>
        <pc:picChg chg="del mod">
          <ac:chgData name="Craig Brinkerhoff" userId="4ca67c74-3213-4250-9c32-077ebf257a4d" providerId="ADAL" clId="{E6CCF5D8-2A14-4209-9040-98AD938177FC}" dt="2021-08-23T14:32:55.262" v="9788" actId="478"/>
          <ac:picMkLst>
            <pc:docMk/>
            <pc:sldMk cId="697904502" sldId="280"/>
            <ac:picMk id="116" creationId="{4AEE8EE2-3C46-4280-88E9-5B6F579268B1}"/>
          </ac:picMkLst>
        </pc:picChg>
        <pc:cxnChg chg="mod">
          <ac:chgData name="Craig Brinkerhoff" userId="4ca67c74-3213-4250-9c32-077ebf257a4d" providerId="ADAL" clId="{E6CCF5D8-2A14-4209-9040-98AD938177FC}" dt="2021-08-19T20:07:28.322" v="9677" actId="14100"/>
          <ac:cxnSpMkLst>
            <pc:docMk/>
            <pc:sldMk cId="697904502" sldId="280"/>
            <ac:cxnSpMk id="72" creationId="{4CA8CCE2-F609-449A-B39A-13CB0458F9BC}"/>
          </ac:cxnSpMkLst>
        </pc:cxnChg>
        <pc:cxnChg chg="mod">
          <ac:chgData name="Craig Brinkerhoff" userId="4ca67c74-3213-4250-9c32-077ebf257a4d" providerId="ADAL" clId="{E6CCF5D8-2A14-4209-9040-98AD938177FC}" dt="2021-08-19T20:03:46.473" v="9606" actId="14100"/>
          <ac:cxnSpMkLst>
            <pc:docMk/>
            <pc:sldMk cId="697904502" sldId="280"/>
            <ac:cxnSpMk id="75" creationId="{E4954DED-47C4-4D1E-905F-24AE35E2D5FF}"/>
          </ac:cxnSpMkLst>
        </pc:cxnChg>
        <pc:cxnChg chg="mod">
          <ac:chgData name="Craig Brinkerhoff" userId="4ca67c74-3213-4250-9c32-077ebf257a4d" providerId="ADAL" clId="{E6CCF5D8-2A14-4209-9040-98AD938177FC}" dt="2021-08-19T20:03:40.769" v="9604" actId="1076"/>
          <ac:cxnSpMkLst>
            <pc:docMk/>
            <pc:sldMk cId="697904502" sldId="280"/>
            <ac:cxnSpMk id="90" creationId="{E2A4F698-F674-4814-BE83-26C1DC1E8F1E}"/>
          </ac:cxnSpMkLst>
        </pc:cxnChg>
        <pc:cxnChg chg="mod">
          <ac:chgData name="Craig Brinkerhoff" userId="4ca67c74-3213-4250-9c32-077ebf257a4d" providerId="ADAL" clId="{E6CCF5D8-2A14-4209-9040-98AD938177FC}" dt="2021-08-19T20:03:40.769" v="9604" actId="1076"/>
          <ac:cxnSpMkLst>
            <pc:docMk/>
            <pc:sldMk cId="697904502" sldId="280"/>
            <ac:cxnSpMk id="91" creationId="{15444F8E-2522-47EF-8FD6-98C14115A933}"/>
          </ac:cxnSpMkLst>
        </pc:cxnChg>
        <pc:cxnChg chg="mod">
          <ac:chgData name="Craig Brinkerhoff" userId="4ca67c74-3213-4250-9c32-077ebf257a4d" providerId="ADAL" clId="{E6CCF5D8-2A14-4209-9040-98AD938177FC}" dt="2021-08-19T20:03:40.769" v="9604" actId="1076"/>
          <ac:cxnSpMkLst>
            <pc:docMk/>
            <pc:sldMk cId="697904502" sldId="280"/>
            <ac:cxnSpMk id="128" creationId="{731BA908-9794-4E3A-A9A7-1D5B5772238C}"/>
          </ac:cxnSpMkLst>
        </pc:cxnChg>
        <pc:cxnChg chg="mod">
          <ac:chgData name="Craig Brinkerhoff" userId="4ca67c74-3213-4250-9c32-077ebf257a4d" providerId="ADAL" clId="{E6CCF5D8-2A14-4209-9040-98AD938177FC}" dt="2021-08-19T20:07:22.377" v="9676" actId="14100"/>
          <ac:cxnSpMkLst>
            <pc:docMk/>
            <pc:sldMk cId="697904502" sldId="280"/>
            <ac:cxnSpMk id="133" creationId="{EB9C07D5-3FDF-4F7C-944C-77345CAC6814}"/>
          </ac:cxnSpMkLst>
        </pc:cxnChg>
        <pc:cxnChg chg="mod">
          <ac:chgData name="Craig Brinkerhoff" userId="4ca67c74-3213-4250-9c32-077ebf257a4d" providerId="ADAL" clId="{E6CCF5D8-2A14-4209-9040-98AD938177FC}" dt="2021-08-19T20:07:14.633" v="9674" actId="14100"/>
          <ac:cxnSpMkLst>
            <pc:docMk/>
            <pc:sldMk cId="697904502" sldId="280"/>
            <ac:cxnSpMk id="136" creationId="{104321AD-FAAA-41F6-BD08-3A37117B0DB8}"/>
          </ac:cxnSpMkLst>
        </pc:cxnChg>
        <pc:cxnChg chg="mod">
          <ac:chgData name="Craig Brinkerhoff" userId="4ca67c74-3213-4250-9c32-077ebf257a4d" providerId="ADAL" clId="{E6CCF5D8-2A14-4209-9040-98AD938177FC}" dt="2021-08-19T20:07:17.738" v="9675" actId="14100"/>
          <ac:cxnSpMkLst>
            <pc:docMk/>
            <pc:sldMk cId="697904502" sldId="280"/>
            <ac:cxnSpMk id="139" creationId="{419620ED-D517-4197-A1D1-C81A53861772}"/>
          </ac:cxnSpMkLst>
        </pc:cxnChg>
        <pc:cxnChg chg="mod">
          <ac:chgData name="Craig Brinkerhoff" userId="4ca67c74-3213-4250-9c32-077ebf257a4d" providerId="ADAL" clId="{E6CCF5D8-2A14-4209-9040-98AD938177FC}" dt="2021-08-19T20:06:32.077" v="9652" actId="20577"/>
          <ac:cxnSpMkLst>
            <pc:docMk/>
            <pc:sldMk cId="697904502" sldId="280"/>
            <ac:cxnSpMk id="142" creationId="{2FCA4192-9C9B-458A-B542-ED42E0EC615D}"/>
          </ac:cxnSpMkLst>
        </pc:cxnChg>
      </pc:sldChg>
      <pc:sldChg chg="modSp new del mod">
        <pc:chgData name="Craig Brinkerhoff" userId="4ca67c74-3213-4250-9c32-077ebf257a4d" providerId="ADAL" clId="{E6CCF5D8-2A14-4209-9040-98AD938177FC}" dt="2021-08-19T19:54:24.043" v="9543" actId="47"/>
        <pc:sldMkLst>
          <pc:docMk/>
          <pc:sldMk cId="1769682531" sldId="280"/>
        </pc:sldMkLst>
        <pc:spChg chg="mod">
          <ac:chgData name="Craig Brinkerhoff" userId="4ca67c74-3213-4250-9c32-077ebf257a4d" providerId="ADAL" clId="{E6CCF5D8-2A14-4209-9040-98AD938177FC}" dt="2021-08-19T17:51:13.648" v="9509" actId="20577"/>
          <ac:spMkLst>
            <pc:docMk/>
            <pc:sldMk cId="1769682531" sldId="280"/>
            <ac:spMk id="2" creationId="{5FD7F76F-F065-4214-B743-7D6ED41447F0}"/>
          </ac:spMkLst>
        </pc:spChg>
      </pc:sldChg>
    </pc:docChg>
  </pc:docChgLst>
  <pc:docChgLst>
    <pc:chgData name="Craig Brinkerhoff" userId="4ca67c74-3213-4250-9c32-077ebf257a4d" providerId="ADAL" clId="{4C9398AD-2DD6-4861-B992-53D1EE014834}"/>
    <pc:docChg chg="undo redo custSel addSld delSld modSld sldOrd">
      <pc:chgData name="Craig Brinkerhoff" userId="4ca67c74-3213-4250-9c32-077ebf257a4d" providerId="ADAL" clId="{4C9398AD-2DD6-4861-B992-53D1EE014834}" dt="2021-08-31T17:48:51.158" v="6817" actId="20577"/>
      <pc:docMkLst>
        <pc:docMk/>
      </pc:docMkLst>
      <pc:sldChg chg="add del">
        <pc:chgData name="Craig Brinkerhoff" userId="4ca67c74-3213-4250-9c32-077ebf257a4d" providerId="ADAL" clId="{4C9398AD-2DD6-4861-B992-53D1EE014834}" dt="2021-08-24T17:41:20.003" v="2110" actId="47"/>
        <pc:sldMkLst>
          <pc:docMk/>
          <pc:sldMk cId="3266477945" sldId="259"/>
        </pc:sldMkLst>
      </pc:sldChg>
      <pc:sldChg chg="addSp delSp modSp mod modAnim">
        <pc:chgData name="Craig Brinkerhoff" userId="4ca67c74-3213-4250-9c32-077ebf257a4d" providerId="ADAL" clId="{4C9398AD-2DD6-4861-B992-53D1EE014834}" dt="2021-08-31T17:37:58.769" v="6504" actId="20577"/>
        <pc:sldMkLst>
          <pc:docMk/>
          <pc:sldMk cId="174424403" sldId="262"/>
        </pc:sldMkLst>
        <pc:spChg chg="add mod ord">
          <ac:chgData name="Craig Brinkerhoff" userId="4ca67c74-3213-4250-9c32-077ebf257a4d" providerId="ADAL" clId="{4C9398AD-2DD6-4861-B992-53D1EE014834}" dt="2021-08-24T15:31:15.607" v="1139" actId="14100"/>
          <ac:spMkLst>
            <pc:docMk/>
            <pc:sldMk cId="174424403" sldId="262"/>
            <ac:spMk id="3" creationId="{F1F2A67A-8E12-4DBF-AE3F-F814AA686B4C}"/>
          </ac:spMkLst>
        </pc:spChg>
        <pc:spChg chg="add del mod">
          <ac:chgData name="Craig Brinkerhoff" userId="4ca67c74-3213-4250-9c32-077ebf257a4d" providerId="ADAL" clId="{4C9398AD-2DD6-4861-B992-53D1EE014834}" dt="2021-08-24T15:28:34.296" v="1112" actId="21"/>
          <ac:spMkLst>
            <pc:docMk/>
            <pc:sldMk cId="174424403" sldId="262"/>
            <ac:spMk id="9" creationId="{9920B634-80DF-4AE2-8183-A6EA641BEA70}"/>
          </ac:spMkLst>
        </pc:spChg>
        <pc:spChg chg="add mod">
          <ac:chgData name="Craig Brinkerhoff" userId="4ca67c74-3213-4250-9c32-077ebf257a4d" providerId="ADAL" clId="{4C9398AD-2DD6-4861-B992-53D1EE014834}" dt="2021-08-31T17:37:58.769" v="6504" actId="20577"/>
          <ac:spMkLst>
            <pc:docMk/>
            <pc:sldMk cId="174424403" sldId="262"/>
            <ac:spMk id="14" creationId="{FCA49391-9F1D-4618-A591-2A5FABA34B09}"/>
          </ac:spMkLst>
        </pc:spChg>
        <pc:picChg chg="add del mod">
          <ac:chgData name="Craig Brinkerhoff" userId="4ca67c74-3213-4250-9c32-077ebf257a4d" providerId="ADAL" clId="{4C9398AD-2DD6-4861-B992-53D1EE014834}" dt="2021-08-24T15:28:34.296" v="1112" actId="21"/>
          <ac:picMkLst>
            <pc:docMk/>
            <pc:sldMk cId="174424403" sldId="262"/>
            <ac:picMk id="8" creationId="{5DF0F274-7379-4704-9BC3-8AA0FAD28B7F}"/>
          </ac:picMkLst>
        </pc:picChg>
        <pc:picChg chg="add mod">
          <ac:chgData name="Craig Brinkerhoff" userId="4ca67c74-3213-4250-9c32-077ebf257a4d" providerId="ADAL" clId="{4C9398AD-2DD6-4861-B992-53D1EE014834}" dt="2021-08-24T15:28:53.673" v="1115" actId="1076"/>
          <ac:picMkLst>
            <pc:docMk/>
            <pc:sldMk cId="174424403" sldId="262"/>
            <ac:picMk id="12" creationId="{398C756B-46A5-4C43-AACD-CAAABCA8A1BB}"/>
          </ac:picMkLst>
        </pc:picChg>
      </pc:sldChg>
      <pc:sldChg chg="modSp mod modAnim">
        <pc:chgData name="Craig Brinkerhoff" userId="4ca67c74-3213-4250-9c32-077ebf257a4d" providerId="ADAL" clId="{4C9398AD-2DD6-4861-B992-53D1EE014834}" dt="2021-08-30T20:34:06.423" v="5514" actId="20577"/>
        <pc:sldMkLst>
          <pc:docMk/>
          <pc:sldMk cId="3870933666" sldId="266"/>
        </pc:sldMkLst>
        <pc:spChg chg="mod">
          <ac:chgData name="Craig Brinkerhoff" userId="4ca67c74-3213-4250-9c32-077ebf257a4d" providerId="ADAL" clId="{4C9398AD-2DD6-4861-B992-53D1EE014834}" dt="2021-08-30T20:34:06.423" v="5514" actId="20577"/>
          <ac:spMkLst>
            <pc:docMk/>
            <pc:sldMk cId="3870933666" sldId="266"/>
            <ac:spMk id="5" creationId="{415327EC-3113-49AA-AA2B-DA350A34A34B}"/>
          </ac:spMkLst>
        </pc:spChg>
        <pc:spChg chg="mod">
          <ac:chgData name="Craig Brinkerhoff" userId="4ca67c74-3213-4250-9c32-077ebf257a4d" providerId="ADAL" clId="{4C9398AD-2DD6-4861-B992-53D1EE014834}" dt="2021-08-24T15:23:11.427" v="874" actId="404"/>
          <ac:spMkLst>
            <pc:docMk/>
            <pc:sldMk cId="3870933666" sldId="266"/>
            <ac:spMk id="6" creationId="{EB4BA4A2-AC53-4B99-AF27-0CD517C714D7}"/>
          </ac:spMkLst>
        </pc:spChg>
        <pc:spChg chg="mod">
          <ac:chgData name="Craig Brinkerhoff" userId="4ca67c74-3213-4250-9c32-077ebf257a4d" providerId="ADAL" clId="{4C9398AD-2DD6-4861-B992-53D1EE014834}" dt="2021-08-30T20:27:47.198" v="5352" actId="20577"/>
          <ac:spMkLst>
            <pc:docMk/>
            <pc:sldMk cId="3870933666" sldId="266"/>
            <ac:spMk id="12" creationId="{19C558E9-1E14-47C0-BE73-CA137C42DD54}"/>
          </ac:spMkLst>
        </pc:spChg>
      </pc:sldChg>
      <pc:sldChg chg="modSp del mod">
        <pc:chgData name="Craig Brinkerhoff" userId="4ca67c74-3213-4250-9c32-077ebf257a4d" providerId="ADAL" clId="{4C9398AD-2DD6-4861-B992-53D1EE014834}" dt="2021-08-24T18:56:00.314" v="2962" actId="2696"/>
        <pc:sldMkLst>
          <pc:docMk/>
          <pc:sldMk cId="1190613724" sldId="267"/>
        </pc:sldMkLst>
        <pc:spChg chg="mod">
          <ac:chgData name="Craig Brinkerhoff" userId="4ca67c74-3213-4250-9c32-077ebf257a4d" providerId="ADAL" clId="{4C9398AD-2DD6-4861-B992-53D1EE014834}" dt="2021-08-24T15:23:42.922" v="901" actId="20577"/>
          <ac:spMkLst>
            <pc:docMk/>
            <pc:sldMk cId="1190613724" sldId="267"/>
            <ac:spMk id="2" creationId="{E6603BFE-EFA2-4B84-8583-5655A399C686}"/>
          </ac:spMkLst>
        </pc:spChg>
        <pc:spChg chg="mod">
          <ac:chgData name="Craig Brinkerhoff" userId="4ca67c74-3213-4250-9c32-077ebf257a4d" providerId="ADAL" clId="{4C9398AD-2DD6-4861-B992-53D1EE014834}" dt="2021-08-24T15:20:43.147" v="717" actId="20577"/>
          <ac:spMkLst>
            <pc:docMk/>
            <pc:sldMk cId="1190613724" sldId="267"/>
            <ac:spMk id="3" creationId="{C85D3F9A-C4FE-4082-96AA-7CC5F5698DC7}"/>
          </ac:spMkLst>
        </pc:spChg>
      </pc:sldChg>
      <pc:sldChg chg="addSp delSp modSp mod modAnim">
        <pc:chgData name="Craig Brinkerhoff" userId="4ca67c74-3213-4250-9c32-077ebf257a4d" providerId="ADAL" clId="{4C9398AD-2DD6-4861-B992-53D1EE014834}" dt="2021-08-24T17:58:38.377" v="2561" actId="478"/>
        <pc:sldMkLst>
          <pc:docMk/>
          <pc:sldMk cId="4105861665" sldId="269"/>
        </pc:sldMkLst>
        <pc:spChg chg="mod">
          <ac:chgData name="Craig Brinkerhoff" userId="4ca67c74-3213-4250-9c32-077ebf257a4d" providerId="ADAL" clId="{4C9398AD-2DD6-4861-B992-53D1EE014834}" dt="2021-08-24T17:47:25.995" v="2338" actId="1076"/>
          <ac:spMkLst>
            <pc:docMk/>
            <pc:sldMk cId="4105861665" sldId="269"/>
            <ac:spMk id="10" creationId="{91064FF9-C314-4C58-B258-DE588CF38936}"/>
          </ac:spMkLst>
        </pc:spChg>
        <pc:spChg chg="add mod">
          <ac:chgData name="Craig Brinkerhoff" userId="4ca67c74-3213-4250-9c32-077ebf257a4d" providerId="ADAL" clId="{4C9398AD-2DD6-4861-B992-53D1EE014834}" dt="2021-08-24T17:51:29.606" v="2404" actId="2085"/>
          <ac:spMkLst>
            <pc:docMk/>
            <pc:sldMk cId="4105861665" sldId="269"/>
            <ac:spMk id="11" creationId="{A653750B-67A2-491D-B4AD-4D0E07A8C3A2}"/>
          </ac:spMkLst>
        </pc:spChg>
        <pc:spChg chg="add del">
          <ac:chgData name="Craig Brinkerhoff" userId="4ca67c74-3213-4250-9c32-077ebf257a4d" providerId="ADAL" clId="{4C9398AD-2DD6-4861-B992-53D1EE014834}" dt="2021-08-24T17:42:13.472" v="2115" actId="21"/>
          <ac:spMkLst>
            <pc:docMk/>
            <pc:sldMk cId="4105861665" sldId="269"/>
            <ac:spMk id="12" creationId="{5C5EBA9F-1427-46DC-87A9-A1FF8DD554EE}"/>
          </ac:spMkLst>
        </pc:spChg>
        <pc:spChg chg="mod">
          <ac:chgData name="Craig Brinkerhoff" userId="4ca67c74-3213-4250-9c32-077ebf257a4d" providerId="ADAL" clId="{4C9398AD-2DD6-4861-B992-53D1EE014834}" dt="2021-08-24T17:50:38.091" v="2391" actId="1076"/>
          <ac:spMkLst>
            <pc:docMk/>
            <pc:sldMk cId="4105861665" sldId="269"/>
            <ac:spMk id="13" creationId="{17D9253A-2B16-4E4F-A96F-0B1643052A53}"/>
          </ac:spMkLst>
        </pc:spChg>
        <pc:spChg chg="mod">
          <ac:chgData name="Craig Brinkerhoff" userId="4ca67c74-3213-4250-9c32-077ebf257a4d" providerId="ADAL" clId="{4C9398AD-2DD6-4861-B992-53D1EE014834}" dt="2021-08-24T17:50:38.091" v="2391" actId="1076"/>
          <ac:spMkLst>
            <pc:docMk/>
            <pc:sldMk cId="4105861665" sldId="269"/>
            <ac:spMk id="16" creationId="{356F9A74-754A-487B-853D-13DBBBAAA55A}"/>
          </ac:spMkLst>
        </pc:spChg>
        <pc:spChg chg="add del mod">
          <ac:chgData name="Craig Brinkerhoff" userId="4ca67c74-3213-4250-9c32-077ebf257a4d" providerId="ADAL" clId="{4C9398AD-2DD6-4861-B992-53D1EE014834}" dt="2021-08-24T17:58:38.377" v="2561" actId="478"/>
          <ac:spMkLst>
            <pc:docMk/>
            <pc:sldMk cId="4105861665" sldId="269"/>
            <ac:spMk id="18" creationId="{8EC7EA35-CDE5-43A4-BE15-3B9D2C2DBA5F}"/>
          </ac:spMkLst>
        </pc:spChg>
        <pc:spChg chg="mod">
          <ac:chgData name="Craig Brinkerhoff" userId="4ca67c74-3213-4250-9c32-077ebf257a4d" providerId="ADAL" clId="{4C9398AD-2DD6-4861-B992-53D1EE014834}" dt="2021-08-24T17:49:17.699" v="2374" actId="1076"/>
          <ac:spMkLst>
            <pc:docMk/>
            <pc:sldMk cId="4105861665" sldId="269"/>
            <ac:spMk id="20" creationId="{2694DF48-E04F-4F95-BDA6-36D5137C925E}"/>
          </ac:spMkLst>
        </pc:spChg>
        <pc:picChg chg="mod modCrop">
          <ac:chgData name="Craig Brinkerhoff" userId="4ca67c74-3213-4250-9c32-077ebf257a4d" providerId="ADAL" clId="{4C9398AD-2DD6-4861-B992-53D1EE014834}" dt="2021-08-24T17:47:19.228" v="2337" actId="1076"/>
          <ac:picMkLst>
            <pc:docMk/>
            <pc:sldMk cId="4105861665" sldId="269"/>
            <ac:picMk id="3" creationId="{881D3970-4E27-4F85-904B-7C3E8DA5B95A}"/>
          </ac:picMkLst>
        </pc:picChg>
        <pc:picChg chg="add mod ord modCrop">
          <ac:chgData name="Craig Brinkerhoff" userId="4ca67c74-3213-4250-9c32-077ebf257a4d" providerId="ADAL" clId="{4C9398AD-2DD6-4861-B992-53D1EE014834}" dt="2021-08-24T17:50:38.091" v="2391" actId="1076"/>
          <ac:picMkLst>
            <pc:docMk/>
            <pc:sldMk cId="4105861665" sldId="269"/>
            <ac:picMk id="8" creationId="{809159EA-1441-49F2-B7D3-747DAAB1FF5E}"/>
          </ac:picMkLst>
        </pc:picChg>
        <pc:picChg chg="add mod modCrop">
          <ac:chgData name="Craig Brinkerhoff" userId="4ca67c74-3213-4250-9c32-077ebf257a4d" providerId="ADAL" clId="{4C9398AD-2DD6-4861-B992-53D1EE014834}" dt="2021-08-24T17:51:01.020" v="2396" actId="1076"/>
          <ac:picMkLst>
            <pc:docMk/>
            <pc:sldMk cId="4105861665" sldId="269"/>
            <ac:picMk id="14" creationId="{AF05B8EB-3DB5-4D91-BC37-1C23F7126736}"/>
          </ac:picMkLst>
        </pc:picChg>
        <pc:cxnChg chg="add mod">
          <ac:chgData name="Craig Brinkerhoff" userId="4ca67c74-3213-4250-9c32-077ebf257a4d" providerId="ADAL" clId="{4C9398AD-2DD6-4861-B992-53D1EE014834}" dt="2021-08-24T17:50:38.091" v="2391" actId="1076"/>
          <ac:cxnSpMkLst>
            <pc:docMk/>
            <pc:sldMk cId="4105861665" sldId="269"/>
            <ac:cxnSpMk id="4" creationId="{90558217-CBD5-4928-A6F1-3C2BF89D00A7}"/>
          </ac:cxnSpMkLst>
        </pc:cxnChg>
        <pc:cxnChg chg="add mod">
          <ac:chgData name="Craig Brinkerhoff" userId="4ca67c74-3213-4250-9c32-077ebf257a4d" providerId="ADAL" clId="{4C9398AD-2DD6-4861-B992-53D1EE014834}" dt="2021-08-24T17:51:09.723" v="2400" actId="14100"/>
          <ac:cxnSpMkLst>
            <pc:docMk/>
            <pc:sldMk cId="4105861665" sldId="269"/>
            <ac:cxnSpMk id="15" creationId="{C7A8A7C1-2D91-4E89-8445-7D5FC448D56D}"/>
          </ac:cxnSpMkLst>
        </pc:cxnChg>
      </pc:sldChg>
      <pc:sldChg chg="addSp delSp modSp mod delAnim modAnim">
        <pc:chgData name="Craig Brinkerhoff" userId="4ca67c74-3213-4250-9c32-077ebf257a4d" providerId="ADAL" clId="{4C9398AD-2DD6-4861-B992-53D1EE014834}" dt="2021-08-30T21:59:44.059" v="6374" actId="21"/>
        <pc:sldMkLst>
          <pc:docMk/>
          <pc:sldMk cId="488056550" sldId="271"/>
        </pc:sldMkLst>
        <pc:spChg chg="mod">
          <ac:chgData name="Craig Brinkerhoff" userId="4ca67c74-3213-4250-9c32-077ebf257a4d" providerId="ADAL" clId="{4C9398AD-2DD6-4861-B992-53D1EE014834}" dt="2021-08-24T15:35:26.928" v="1140" actId="1076"/>
          <ac:spMkLst>
            <pc:docMk/>
            <pc:sldMk cId="488056550" sldId="271"/>
            <ac:spMk id="2" creationId="{28D266E5-0CEF-43A8-A526-1E7DBB19D5D6}"/>
          </ac:spMkLst>
        </pc:spChg>
        <pc:spChg chg="mod">
          <ac:chgData name="Craig Brinkerhoff" userId="4ca67c74-3213-4250-9c32-077ebf257a4d" providerId="ADAL" clId="{4C9398AD-2DD6-4861-B992-53D1EE014834}" dt="2021-08-24T15:35:47.872" v="1143" actId="403"/>
          <ac:spMkLst>
            <pc:docMk/>
            <pc:sldMk cId="488056550" sldId="271"/>
            <ac:spMk id="4" creationId="{A9A0BD97-4128-4022-8C22-C74B3981740E}"/>
          </ac:spMkLst>
        </pc:spChg>
        <pc:spChg chg="mod">
          <ac:chgData name="Craig Brinkerhoff" userId="4ca67c74-3213-4250-9c32-077ebf257a4d" providerId="ADAL" clId="{4C9398AD-2DD6-4861-B992-53D1EE014834}" dt="2021-08-24T20:46:00.120" v="3763" actId="20577"/>
          <ac:spMkLst>
            <pc:docMk/>
            <pc:sldMk cId="488056550" sldId="271"/>
            <ac:spMk id="8" creationId="{1F37090A-85D9-4F85-8BAD-544CB6D2B99F}"/>
          </ac:spMkLst>
        </pc:spChg>
        <pc:spChg chg="del mod">
          <ac:chgData name="Craig Brinkerhoff" userId="4ca67c74-3213-4250-9c32-077ebf257a4d" providerId="ADAL" clId="{4C9398AD-2DD6-4861-B992-53D1EE014834}" dt="2021-08-24T20:45:44.099" v="3751" actId="478"/>
          <ac:spMkLst>
            <pc:docMk/>
            <pc:sldMk cId="488056550" sldId="271"/>
            <ac:spMk id="10" creationId="{1B6E6D1D-AA84-4DDE-A14E-C8CD7FD1C756}"/>
          </ac:spMkLst>
        </pc:spChg>
        <pc:spChg chg="mod">
          <ac:chgData name="Craig Brinkerhoff" userId="4ca67c74-3213-4250-9c32-077ebf257a4d" providerId="ADAL" clId="{4C9398AD-2DD6-4861-B992-53D1EE014834}" dt="2021-08-24T15:36:17.785" v="1147" actId="14100"/>
          <ac:spMkLst>
            <pc:docMk/>
            <pc:sldMk cId="488056550" sldId="271"/>
            <ac:spMk id="14" creationId="{DF5F406C-F900-4ACC-AA62-95771CD95FCE}"/>
          </ac:spMkLst>
        </pc:spChg>
        <pc:spChg chg="add mod">
          <ac:chgData name="Craig Brinkerhoff" userId="4ca67c74-3213-4250-9c32-077ebf257a4d" providerId="ADAL" clId="{4C9398AD-2DD6-4861-B992-53D1EE014834}" dt="2021-08-24T15:37:05.047" v="1228" actId="1076"/>
          <ac:spMkLst>
            <pc:docMk/>
            <pc:sldMk cId="488056550" sldId="271"/>
            <ac:spMk id="31" creationId="{8C8F559B-7075-45A4-BCB4-D235E036728C}"/>
          </ac:spMkLst>
        </pc:spChg>
        <pc:spChg chg="mod">
          <ac:chgData name="Craig Brinkerhoff" userId="4ca67c74-3213-4250-9c32-077ebf257a4d" providerId="ADAL" clId="{4C9398AD-2DD6-4861-B992-53D1EE014834}" dt="2021-08-24T20:46:04.137" v="3764" actId="1076"/>
          <ac:spMkLst>
            <pc:docMk/>
            <pc:sldMk cId="488056550" sldId="271"/>
            <ac:spMk id="36" creationId="{0FF07543-20A1-44EE-BDA6-3306553F95C2}"/>
          </ac:spMkLst>
        </pc:spChg>
        <pc:spChg chg="mod">
          <ac:chgData name="Craig Brinkerhoff" userId="4ca67c74-3213-4250-9c32-077ebf257a4d" providerId="ADAL" clId="{4C9398AD-2DD6-4861-B992-53D1EE014834}" dt="2021-08-24T21:25:02.243" v="4107" actId="1036"/>
          <ac:spMkLst>
            <pc:docMk/>
            <pc:sldMk cId="488056550" sldId="271"/>
            <ac:spMk id="37" creationId="{8B5EAF31-618E-4F5C-A2F7-B5B35F0FC7C6}"/>
          </ac:spMkLst>
        </pc:spChg>
        <pc:spChg chg="mod">
          <ac:chgData name="Craig Brinkerhoff" userId="4ca67c74-3213-4250-9c32-077ebf257a4d" providerId="ADAL" clId="{4C9398AD-2DD6-4861-B992-53D1EE014834}" dt="2021-08-24T20:46:06.929" v="3765" actId="1076"/>
          <ac:spMkLst>
            <pc:docMk/>
            <pc:sldMk cId="488056550" sldId="271"/>
            <ac:spMk id="39" creationId="{6596340C-5990-4674-8487-41AB0AC71BA0}"/>
          </ac:spMkLst>
        </pc:spChg>
        <pc:picChg chg="add del mod">
          <ac:chgData name="Craig Brinkerhoff" userId="4ca67c74-3213-4250-9c32-077ebf257a4d" providerId="ADAL" clId="{4C9398AD-2DD6-4861-B992-53D1EE014834}" dt="2021-08-30T21:59:44.059" v="6374" actId="21"/>
          <ac:picMkLst>
            <pc:docMk/>
            <pc:sldMk cId="488056550" sldId="271"/>
            <ac:picMk id="1026" creationId="{D3D7E284-66E3-44C9-A5A5-5A796EEA4B2E}"/>
          </ac:picMkLst>
        </pc:picChg>
        <pc:cxnChg chg="mod">
          <ac:chgData name="Craig Brinkerhoff" userId="4ca67c74-3213-4250-9c32-077ebf257a4d" providerId="ADAL" clId="{4C9398AD-2DD6-4861-B992-53D1EE014834}" dt="2021-08-24T20:45:52.335" v="3754" actId="14100"/>
          <ac:cxnSpMkLst>
            <pc:docMk/>
            <pc:sldMk cId="488056550" sldId="271"/>
            <ac:cxnSpMk id="16" creationId="{17282B95-E463-4D1F-B523-66DD2C2B6062}"/>
          </ac:cxnSpMkLst>
        </pc:cxnChg>
        <pc:cxnChg chg="del mod">
          <ac:chgData name="Craig Brinkerhoff" userId="4ca67c74-3213-4250-9c32-077ebf257a4d" providerId="ADAL" clId="{4C9398AD-2DD6-4861-B992-53D1EE014834}" dt="2021-08-24T20:45:46.115" v="3752" actId="478"/>
          <ac:cxnSpMkLst>
            <pc:docMk/>
            <pc:sldMk cId="488056550" sldId="271"/>
            <ac:cxnSpMk id="17" creationId="{6BE02020-6403-4EED-B1E9-5A096080BCC8}"/>
          </ac:cxnSpMkLst>
        </pc:cxnChg>
        <pc:cxnChg chg="mod">
          <ac:chgData name="Craig Brinkerhoff" userId="4ca67c74-3213-4250-9c32-077ebf257a4d" providerId="ADAL" clId="{4C9398AD-2DD6-4861-B992-53D1EE014834}" dt="2021-08-24T15:35:51.337" v="1144" actId="1076"/>
          <ac:cxnSpMkLst>
            <pc:docMk/>
            <pc:sldMk cId="488056550" sldId="271"/>
            <ac:cxnSpMk id="33" creationId="{0D604CBD-1744-471F-B9CF-A1D24B80C4F6}"/>
          </ac:cxnSpMkLst>
        </pc:cxnChg>
        <pc:cxnChg chg="del">
          <ac:chgData name="Craig Brinkerhoff" userId="4ca67c74-3213-4250-9c32-077ebf257a4d" providerId="ADAL" clId="{4C9398AD-2DD6-4861-B992-53D1EE014834}" dt="2021-08-24T15:37:19.948" v="1230" actId="478"/>
          <ac:cxnSpMkLst>
            <pc:docMk/>
            <pc:sldMk cId="488056550" sldId="271"/>
            <ac:cxnSpMk id="73" creationId="{38FB0BA4-9206-4828-9E16-3D289642CB4E}"/>
          </ac:cxnSpMkLst>
        </pc:cxnChg>
      </pc:sldChg>
      <pc:sldChg chg="delSp modSp del mod">
        <pc:chgData name="Craig Brinkerhoff" userId="4ca67c74-3213-4250-9c32-077ebf257a4d" providerId="ADAL" clId="{4C9398AD-2DD6-4861-B992-53D1EE014834}" dt="2021-08-24T15:28:37.171" v="1113" actId="47"/>
        <pc:sldMkLst>
          <pc:docMk/>
          <pc:sldMk cId="1342197754" sldId="272"/>
        </pc:sldMkLst>
        <pc:spChg chg="del mod">
          <ac:chgData name="Craig Brinkerhoff" userId="4ca67c74-3213-4250-9c32-077ebf257a4d" providerId="ADAL" clId="{4C9398AD-2DD6-4861-B992-53D1EE014834}" dt="2021-08-24T15:28:27.951" v="1110" actId="21"/>
          <ac:spMkLst>
            <pc:docMk/>
            <pc:sldMk cId="1342197754" sldId="272"/>
            <ac:spMk id="3" creationId="{EF2D64A6-765D-4D3D-8D9D-40079D34E09C}"/>
          </ac:spMkLst>
        </pc:spChg>
        <pc:spChg chg="del">
          <ac:chgData name="Craig Brinkerhoff" userId="4ca67c74-3213-4250-9c32-077ebf257a4d" providerId="ADAL" clId="{4C9398AD-2DD6-4861-B992-53D1EE014834}" dt="2021-08-24T15:28:14.830" v="1107" actId="478"/>
          <ac:spMkLst>
            <pc:docMk/>
            <pc:sldMk cId="1342197754" sldId="272"/>
            <ac:spMk id="15" creationId="{539C896F-16A9-408B-A244-CF8C198D039E}"/>
          </ac:spMkLst>
        </pc:spChg>
        <pc:picChg chg="del">
          <ac:chgData name="Craig Brinkerhoff" userId="4ca67c74-3213-4250-9c32-077ebf257a4d" providerId="ADAL" clId="{4C9398AD-2DD6-4861-B992-53D1EE014834}" dt="2021-08-24T15:28:27.951" v="1110" actId="21"/>
          <ac:picMkLst>
            <pc:docMk/>
            <pc:sldMk cId="1342197754" sldId="272"/>
            <ac:picMk id="5" creationId="{E7D1A5EC-9D93-4FE2-91D5-43F27708D15A}"/>
          </ac:picMkLst>
        </pc:picChg>
        <pc:picChg chg="del">
          <ac:chgData name="Craig Brinkerhoff" userId="4ca67c74-3213-4250-9c32-077ebf257a4d" providerId="ADAL" clId="{4C9398AD-2DD6-4861-B992-53D1EE014834}" dt="2021-08-24T15:28:12.527" v="1106" actId="478"/>
          <ac:picMkLst>
            <pc:docMk/>
            <pc:sldMk cId="1342197754" sldId="272"/>
            <ac:picMk id="14" creationId="{35308951-52E1-47B4-B0D4-39968A403324}"/>
          </ac:picMkLst>
        </pc:picChg>
        <pc:cxnChg chg="del">
          <ac:chgData name="Craig Brinkerhoff" userId="4ca67c74-3213-4250-9c32-077ebf257a4d" providerId="ADAL" clId="{4C9398AD-2DD6-4861-B992-53D1EE014834}" dt="2021-08-24T15:28:16.726" v="1108" actId="478"/>
          <ac:cxnSpMkLst>
            <pc:docMk/>
            <pc:sldMk cId="1342197754" sldId="272"/>
            <ac:cxnSpMk id="16" creationId="{EAE730A9-A93B-4020-BA32-51B2A49E0EF7}"/>
          </ac:cxnSpMkLst>
        </pc:cxnChg>
      </pc:sldChg>
      <pc:sldChg chg="modSp mod">
        <pc:chgData name="Craig Brinkerhoff" userId="4ca67c74-3213-4250-9c32-077ebf257a4d" providerId="ADAL" clId="{4C9398AD-2DD6-4861-B992-53D1EE014834}" dt="2021-08-24T15:11:35.709" v="38" actId="20577"/>
        <pc:sldMkLst>
          <pc:docMk/>
          <pc:sldMk cId="2969863438" sldId="274"/>
        </pc:sldMkLst>
        <pc:spChg chg="mod">
          <ac:chgData name="Craig Brinkerhoff" userId="4ca67c74-3213-4250-9c32-077ebf257a4d" providerId="ADAL" clId="{4C9398AD-2DD6-4861-B992-53D1EE014834}" dt="2021-08-24T15:11:35.709" v="38" actId="20577"/>
          <ac:spMkLst>
            <pc:docMk/>
            <pc:sldMk cId="2969863438" sldId="274"/>
            <ac:spMk id="3" creationId="{B4BD10A0-E0EE-4B42-87BC-3B02DF124FCD}"/>
          </ac:spMkLst>
        </pc:spChg>
      </pc:sldChg>
      <pc:sldChg chg="modSp mod">
        <pc:chgData name="Craig Brinkerhoff" userId="4ca67c74-3213-4250-9c32-077ebf257a4d" providerId="ADAL" clId="{4C9398AD-2DD6-4861-B992-53D1EE014834}" dt="2021-08-31T17:46:28.735" v="6663" actId="20577"/>
        <pc:sldMkLst>
          <pc:docMk/>
          <pc:sldMk cId="493155266" sldId="275"/>
        </pc:sldMkLst>
        <pc:spChg chg="mod">
          <ac:chgData name="Craig Brinkerhoff" userId="4ca67c74-3213-4250-9c32-077ebf257a4d" providerId="ADAL" clId="{4C9398AD-2DD6-4861-B992-53D1EE014834}" dt="2021-08-31T17:46:28.735" v="6663" actId="20577"/>
          <ac:spMkLst>
            <pc:docMk/>
            <pc:sldMk cId="493155266" sldId="275"/>
            <ac:spMk id="2" creationId="{757EF7C1-C03F-43DA-A765-34755352C8EF}"/>
          </ac:spMkLst>
        </pc:spChg>
        <pc:spChg chg="mod">
          <ac:chgData name="Craig Brinkerhoff" userId="4ca67c74-3213-4250-9c32-077ebf257a4d" providerId="ADAL" clId="{4C9398AD-2DD6-4861-B992-53D1EE014834}" dt="2021-08-24T15:50:59.217" v="1819" actId="207"/>
          <ac:spMkLst>
            <pc:docMk/>
            <pc:sldMk cId="493155266" sldId="275"/>
            <ac:spMk id="3" creationId="{BB7F1BA0-D0A7-4469-AA73-808326A51019}"/>
          </ac:spMkLst>
        </pc:spChg>
      </pc:sldChg>
      <pc:sldChg chg="addSp delSp modSp mod modAnim">
        <pc:chgData name="Craig Brinkerhoff" userId="4ca67c74-3213-4250-9c32-077ebf257a4d" providerId="ADAL" clId="{4C9398AD-2DD6-4861-B992-53D1EE014834}" dt="2021-08-31T17:46:00.658" v="6655" actId="20577"/>
        <pc:sldMkLst>
          <pc:docMk/>
          <pc:sldMk cId="4245060918" sldId="276"/>
        </pc:sldMkLst>
        <pc:spChg chg="mod">
          <ac:chgData name="Craig Brinkerhoff" userId="4ca67c74-3213-4250-9c32-077ebf257a4d" providerId="ADAL" clId="{4C9398AD-2DD6-4861-B992-53D1EE014834}" dt="2021-08-31T17:43:58.443" v="6574" actId="1076"/>
          <ac:spMkLst>
            <pc:docMk/>
            <pc:sldMk cId="4245060918" sldId="276"/>
            <ac:spMk id="4" creationId="{751E4E2B-93EB-43D8-A61B-35467A2A4A25}"/>
          </ac:spMkLst>
        </pc:spChg>
        <pc:spChg chg="del mod">
          <ac:chgData name="Craig Brinkerhoff" userId="4ca67c74-3213-4250-9c32-077ebf257a4d" providerId="ADAL" clId="{4C9398AD-2DD6-4861-B992-53D1EE014834}" dt="2021-08-31T17:43:37.158" v="6567" actId="478"/>
          <ac:spMkLst>
            <pc:docMk/>
            <pc:sldMk cId="4245060918" sldId="276"/>
            <ac:spMk id="5" creationId="{3317E23B-D635-45BB-8A62-863EC98E0376}"/>
          </ac:spMkLst>
        </pc:spChg>
        <pc:spChg chg="mod">
          <ac:chgData name="Craig Brinkerhoff" userId="4ca67c74-3213-4250-9c32-077ebf257a4d" providerId="ADAL" clId="{4C9398AD-2DD6-4861-B992-53D1EE014834}" dt="2021-08-31T17:46:00.658" v="6655" actId="20577"/>
          <ac:spMkLst>
            <pc:docMk/>
            <pc:sldMk cId="4245060918" sldId="276"/>
            <ac:spMk id="7" creationId="{8B3FCC59-D3D6-4D03-9EEF-1250AC3395C9}"/>
          </ac:spMkLst>
        </pc:spChg>
        <pc:spChg chg="mod">
          <ac:chgData name="Craig Brinkerhoff" userId="4ca67c74-3213-4250-9c32-077ebf257a4d" providerId="ADAL" clId="{4C9398AD-2DD6-4861-B992-53D1EE014834}" dt="2021-08-31T17:43:58.443" v="6574" actId="1076"/>
          <ac:spMkLst>
            <pc:docMk/>
            <pc:sldMk cId="4245060918" sldId="276"/>
            <ac:spMk id="8" creationId="{DF6215B3-0E11-4161-BB02-1739AB0C94C7}"/>
          </ac:spMkLst>
        </pc:spChg>
        <pc:spChg chg="add mod">
          <ac:chgData name="Craig Brinkerhoff" userId="4ca67c74-3213-4250-9c32-077ebf257a4d" providerId="ADAL" clId="{4C9398AD-2DD6-4861-B992-53D1EE014834}" dt="2021-08-31T17:44:55.002" v="6616" actId="1076"/>
          <ac:spMkLst>
            <pc:docMk/>
            <pc:sldMk cId="4245060918" sldId="276"/>
            <ac:spMk id="9" creationId="{84B931DC-C527-4D49-AAC8-3243C9A385AD}"/>
          </ac:spMkLst>
        </pc:spChg>
        <pc:spChg chg="add mod ord">
          <ac:chgData name="Craig Brinkerhoff" userId="4ca67c74-3213-4250-9c32-077ebf257a4d" providerId="ADAL" clId="{4C9398AD-2DD6-4861-B992-53D1EE014834}" dt="2021-08-24T15:30:20.495" v="1134" actId="14100"/>
          <ac:spMkLst>
            <pc:docMk/>
            <pc:sldMk cId="4245060918" sldId="276"/>
            <ac:spMk id="10" creationId="{EE9DC7FA-2689-4AA5-88CE-4F2AE6023704}"/>
          </ac:spMkLst>
        </pc:spChg>
        <pc:spChg chg="add mod">
          <ac:chgData name="Craig Brinkerhoff" userId="4ca67c74-3213-4250-9c32-077ebf257a4d" providerId="ADAL" clId="{4C9398AD-2DD6-4861-B992-53D1EE014834}" dt="2021-08-31T17:44:05.899" v="6578" actId="1076"/>
          <ac:spMkLst>
            <pc:docMk/>
            <pc:sldMk cId="4245060918" sldId="276"/>
            <ac:spMk id="11" creationId="{7428D14B-BFD5-400C-9937-ED3473A29F1A}"/>
          </ac:spMkLst>
        </pc:spChg>
      </pc:sldChg>
      <pc:sldChg chg="addSp modSp mod modAnim">
        <pc:chgData name="Craig Brinkerhoff" userId="4ca67c74-3213-4250-9c32-077ebf257a4d" providerId="ADAL" clId="{4C9398AD-2DD6-4861-B992-53D1EE014834}" dt="2021-08-31T17:48:51.158" v="6817" actId="20577"/>
        <pc:sldMkLst>
          <pc:docMk/>
          <pc:sldMk cId="2696728949" sldId="277"/>
        </pc:sldMkLst>
        <pc:spChg chg="mod">
          <ac:chgData name="Craig Brinkerhoff" userId="4ca67c74-3213-4250-9c32-077ebf257a4d" providerId="ADAL" clId="{4C9398AD-2DD6-4861-B992-53D1EE014834}" dt="2021-08-31T17:48:51.158" v="6817" actId="20577"/>
          <ac:spMkLst>
            <pc:docMk/>
            <pc:sldMk cId="2696728949" sldId="277"/>
            <ac:spMk id="3" creationId="{5DA95A30-E58F-4CBF-9B57-657A6CE85D44}"/>
          </ac:spMkLst>
        </pc:spChg>
        <pc:picChg chg="add mod">
          <ac:chgData name="Craig Brinkerhoff" userId="4ca67c74-3213-4250-9c32-077ebf257a4d" providerId="ADAL" clId="{4C9398AD-2DD6-4861-B992-53D1EE014834}" dt="2021-08-30T18:17:26.161" v="4564" actId="1076"/>
          <ac:picMkLst>
            <pc:docMk/>
            <pc:sldMk cId="2696728949" sldId="277"/>
            <ac:picMk id="4" creationId="{98E56A1E-E99A-4F80-83D3-9ABEE9AA7134}"/>
          </ac:picMkLst>
        </pc:picChg>
      </pc:sldChg>
      <pc:sldChg chg="addSp delSp modSp mod delAnim modAnim">
        <pc:chgData name="Craig Brinkerhoff" userId="4ca67c74-3213-4250-9c32-077ebf257a4d" providerId="ADAL" clId="{4C9398AD-2DD6-4861-B992-53D1EE014834}" dt="2021-08-30T21:59:43.126" v="6373"/>
        <pc:sldMkLst>
          <pc:docMk/>
          <pc:sldMk cId="3808065044" sldId="279"/>
        </pc:sldMkLst>
        <pc:spChg chg="add mod ord">
          <ac:chgData name="Craig Brinkerhoff" userId="4ca67c74-3213-4250-9c32-077ebf257a4d" providerId="ADAL" clId="{4C9398AD-2DD6-4861-B992-53D1EE014834}" dt="2021-08-30T21:22:17.447" v="5845" actId="1076"/>
          <ac:spMkLst>
            <pc:docMk/>
            <pc:sldMk cId="3808065044" sldId="279"/>
            <ac:spMk id="2" creationId="{577769B3-BB44-48F0-8C8E-A0CF304FDD8C}"/>
          </ac:spMkLst>
        </pc:spChg>
        <pc:spChg chg="add mod">
          <ac:chgData name="Craig Brinkerhoff" userId="4ca67c74-3213-4250-9c32-077ebf257a4d" providerId="ADAL" clId="{4C9398AD-2DD6-4861-B992-53D1EE014834}" dt="2021-08-24T17:47:48.895" v="2342" actId="1582"/>
          <ac:spMkLst>
            <pc:docMk/>
            <pc:sldMk cId="3808065044" sldId="279"/>
            <ac:spMk id="3" creationId="{D657BB6F-2041-4FC3-A936-8F43DE53BF83}"/>
          </ac:spMkLst>
        </pc:spChg>
        <pc:spChg chg="add mod">
          <ac:chgData name="Craig Brinkerhoff" userId="4ca67c74-3213-4250-9c32-077ebf257a4d" providerId="ADAL" clId="{4C9398AD-2DD6-4861-B992-53D1EE014834}" dt="2021-08-24T17:38:56.970" v="2098" actId="1076"/>
          <ac:spMkLst>
            <pc:docMk/>
            <pc:sldMk cId="3808065044" sldId="279"/>
            <ac:spMk id="7" creationId="{8E4853FE-86C3-4F46-A595-A46E7A4EA80E}"/>
          </ac:spMkLst>
        </pc:spChg>
        <pc:spChg chg="add mod">
          <ac:chgData name="Craig Brinkerhoff" userId="4ca67c74-3213-4250-9c32-077ebf257a4d" providerId="ADAL" clId="{4C9398AD-2DD6-4861-B992-53D1EE014834}" dt="2021-08-24T17:38:59.844" v="2099" actId="1076"/>
          <ac:spMkLst>
            <pc:docMk/>
            <pc:sldMk cId="3808065044" sldId="279"/>
            <ac:spMk id="8" creationId="{B6C91C7C-89EF-4D78-9E4C-F83738CA68C1}"/>
          </ac:spMkLst>
        </pc:spChg>
        <pc:spChg chg="add del mod">
          <ac:chgData name="Craig Brinkerhoff" userId="4ca67c74-3213-4250-9c32-077ebf257a4d" providerId="ADAL" clId="{4C9398AD-2DD6-4861-B992-53D1EE014834}" dt="2021-08-24T17:37:16.890" v="2077" actId="478"/>
          <ac:spMkLst>
            <pc:docMk/>
            <pc:sldMk cId="3808065044" sldId="279"/>
            <ac:spMk id="11" creationId="{8698F883-4AF7-47A4-949D-86DFC88C4161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13" creationId="{2AAB150F-1747-497A-AD64-4B276DA07E17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14" creationId="{A9B26B69-6698-408F-BFBA-7CF990804932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16" creationId="{12A444C7-9C4B-4431-BCFD-678BEA553207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17" creationId="{B0893467-F345-4D97-A908-B2F97444B094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18" creationId="{049FF6A9-C28A-4047-BDDC-733724F9AB74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19" creationId="{43677BB8-58B2-45CF-9782-E3EFF53D8A57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24" creationId="{EA6C9EB4-4744-46BA-A916-231A0AC330C3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25" creationId="{0EE6A034-399C-49AE-BE42-A01336207ACD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26" creationId="{7DA0B5F1-953F-43EB-BF72-937ACC43F951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27" creationId="{6BAE5DF5-D9CA-4E93-AE11-4B250CBB4263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30" creationId="{2F12DD7B-F5B5-42BA-9344-E2D452654F2B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33" creationId="{1C433718-59A7-4023-86C3-49B97D97A1CD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36" creationId="{00589F82-0930-4A57-86F4-A93603D25D2A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40" creationId="{E48E197B-E639-4F29-A0A3-C9FC3AEF5A08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41" creationId="{2DEA6F3D-75FA-4AEA-BC02-59AA5B95134A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42" creationId="{66263747-50FB-436F-B609-8C3D840544D6}"/>
          </ac:spMkLst>
        </pc:spChg>
        <pc:spChg chg="add del mod">
          <ac:chgData name="Craig Brinkerhoff" userId="4ca67c74-3213-4250-9c32-077ebf257a4d" providerId="ADAL" clId="{4C9398AD-2DD6-4861-B992-53D1EE014834}" dt="2021-08-30T20:32:37.346" v="5454" actId="478"/>
          <ac:spMkLst>
            <pc:docMk/>
            <pc:sldMk cId="3808065044" sldId="279"/>
            <ac:spMk id="47" creationId="{8CC03140-8122-49D0-AA79-4D44517DF391}"/>
          </ac:spMkLst>
        </pc:spChg>
        <pc:spChg chg="add del mod">
          <ac:chgData name="Craig Brinkerhoff" userId="4ca67c74-3213-4250-9c32-077ebf257a4d" providerId="ADAL" clId="{4C9398AD-2DD6-4861-B992-53D1EE014834}" dt="2021-08-30T20:31:31.338" v="5426" actId="21"/>
          <ac:spMkLst>
            <pc:docMk/>
            <pc:sldMk cId="3808065044" sldId="279"/>
            <ac:spMk id="48" creationId="{3FC4EA1A-72CF-4308-8D3B-82B8E9DED133}"/>
          </ac:spMkLst>
        </pc:spChg>
        <pc:spChg chg="add del mod">
          <ac:chgData name="Craig Brinkerhoff" userId="4ca67c74-3213-4250-9c32-077ebf257a4d" providerId="ADAL" clId="{4C9398AD-2DD6-4861-B992-53D1EE014834}" dt="2021-08-24T17:43:41.568" v="2141" actId="21"/>
          <ac:spMkLst>
            <pc:docMk/>
            <pc:sldMk cId="3808065044" sldId="279"/>
            <ac:spMk id="49" creationId="{2C0668BD-C810-4FD8-83E9-2C434ED3F310}"/>
          </ac:spMkLst>
        </pc:spChg>
        <pc:spChg chg="add mod">
          <ac:chgData name="Craig Brinkerhoff" userId="4ca67c74-3213-4250-9c32-077ebf257a4d" providerId="ADAL" clId="{4C9398AD-2DD6-4861-B992-53D1EE014834}" dt="2021-08-30T20:33:14.616" v="5471" actId="1076"/>
          <ac:spMkLst>
            <pc:docMk/>
            <pc:sldMk cId="3808065044" sldId="279"/>
            <ac:spMk id="52" creationId="{8B44BBA7-8AD6-4EC9-8F76-4DB9BFB01514}"/>
          </ac:spMkLst>
        </pc:spChg>
        <pc:spChg chg="add mod">
          <ac:chgData name="Craig Brinkerhoff" userId="4ca67c74-3213-4250-9c32-077ebf257a4d" providerId="ADAL" clId="{4C9398AD-2DD6-4861-B992-53D1EE014834}" dt="2021-08-30T20:33:24.238" v="5475" actId="1076"/>
          <ac:spMkLst>
            <pc:docMk/>
            <pc:sldMk cId="3808065044" sldId="279"/>
            <ac:spMk id="53" creationId="{1E4797A5-1CCC-41B7-9EDC-C94839280F08}"/>
          </ac:spMkLst>
        </pc:spChg>
        <pc:spChg chg="add mod ord">
          <ac:chgData name="Craig Brinkerhoff" userId="4ca67c74-3213-4250-9c32-077ebf257a4d" providerId="ADAL" clId="{4C9398AD-2DD6-4861-B992-53D1EE014834}" dt="2021-08-30T21:22:22.243" v="5846" actId="167"/>
          <ac:spMkLst>
            <pc:docMk/>
            <pc:sldMk cId="3808065044" sldId="279"/>
            <ac:spMk id="56" creationId="{F1A13FA3-816C-434E-A439-D27EA058E95C}"/>
          </ac:spMkLst>
        </pc:spChg>
        <pc:picChg chg="add del mod">
          <ac:chgData name="Craig Brinkerhoff" userId="4ca67c74-3213-4250-9c32-077ebf257a4d" providerId="ADAL" clId="{4C9398AD-2DD6-4861-B992-53D1EE014834}" dt="2021-08-24T15:43:55.027" v="1385"/>
          <ac:picMkLst>
            <pc:docMk/>
            <pc:sldMk cId="3808065044" sldId="279"/>
            <ac:picMk id="6" creationId="{4E2E21A0-EF1A-4678-BE56-D13DE92E69D7}"/>
          </ac:picMkLst>
        </pc:picChg>
        <pc:picChg chg="add mod modCrop">
          <ac:chgData name="Craig Brinkerhoff" userId="4ca67c74-3213-4250-9c32-077ebf257a4d" providerId="ADAL" clId="{4C9398AD-2DD6-4861-B992-53D1EE014834}" dt="2021-08-24T17:37:49.356" v="2088" actId="1076"/>
          <ac:picMkLst>
            <pc:docMk/>
            <pc:sldMk cId="3808065044" sldId="279"/>
            <ac:picMk id="12" creationId="{9EC78621-8CED-4F98-BE5E-5F800C659C1B}"/>
          </ac:picMkLst>
        </pc:picChg>
        <pc:picChg chg="add del mod">
          <ac:chgData name="Craig Brinkerhoff" userId="4ca67c74-3213-4250-9c32-077ebf257a4d" providerId="ADAL" clId="{4C9398AD-2DD6-4861-B992-53D1EE014834}" dt="2021-08-30T20:31:31.338" v="5426" actId="21"/>
          <ac:picMkLst>
            <pc:docMk/>
            <pc:sldMk cId="3808065044" sldId="279"/>
            <ac:picMk id="15" creationId="{0288E740-B640-4A7C-96AB-ECCF828991B2}"/>
          </ac:picMkLst>
        </pc:picChg>
        <pc:picChg chg="add mod">
          <ac:chgData name="Craig Brinkerhoff" userId="4ca67c74-3213-4250-9c32-077ebf257a4d" providerId="ADAL" clId="{4C9398AD-2DD6-4861-B992-53D1EE014834}" dt="2021-08-30T20:32:46.605" v="5458" actId="14100"/>
          <ac:picMkLst>
            <pc:docMk/>
            <pc:sldMk cId="3808065044" sldId="279"/>
            <ac:picMk id="51" creationId="{4CB30B8D-E47A-4718-9D27-B58D6A0BA101}"/>
          </ac:picMkLst>
        </pc:picChg>
        <pc:picChg chg="add del mod">
          <ac:chgData name="Craig Brinkerhoff" userId="4ca67c74-3213-4250-9c32-077ebf257a4d" providerId="ADAL" clId="{4C9398AD-2DD6-4861-B992-53D1EE014834}" dt="2021-08-30T21:59:43.126" v="6373"/>
          <ac:picMkLst>
            <pc:docMk/>
            <pc:sldMk cId="3808065044" sldId="279"/>
            <ac:picMk id="57" creationId="{8A4BF18A-69B3-41C5-8C93-27F619056937}"/>
          </ac:picMkLst>
        </pc:picChg>
        <pc:picChg chg="mod modCrop">
          <ac:chgData name="Craig Brinkerhoff" userId="4ca67c74-3213-4250-9c32-077ebf257a4d" providerId="ADAL" clId="{4C9398AD-2DD6-4861-B992-53D1EE014834}" dt="2021-08-24T17:38:53.227" v="2097" actId="1076"/>
          <ac:picMkLst>
            <pc:docMk/>
            <pc:sldMk cId="3808065044" sldId="279"/>
            <ac:picMk id="116" creationId="{4AEE8EE2-3C46-4280-88E9-5B6F579268B1}"/>
          </ac:picMkLst>
        </pc:pic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20" creationId="{33CD46F4-AC46-41D1-A531-5659720CE79A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21" creationId="{39B28C52-4CCB-414E-950D-EF4ADF97D238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22" creationId="{571E40BB-0F65-40EE-A5D4-E32987E16F63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23" creationId="{9544C2CB-B90F-4212-8EA1-7BCE4F301527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28" creationId="{47728D38-4CA3-461B-9719-D5ED23CBAD3A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29" creationId="{CF374E23-EE4E-4E9F-B599-8BE7C5BA02E5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1" creationId="{B2C3FA03-49B7-4C5F-8841-148479943537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2" creationId="{C637F49F-D766-4020-B6B1-0F32ACB4A115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4" creationId="{9023D25A-1F26-468E-AC90-5601F037D2DC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5" creationId="{5B749243-9926-4EC4-917C-0E85AD3B5B1D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7" creationId="{B6CDCA01-9660-40E3-A99F-4052AEC637EF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8" creationId="{C55AE1AC-93C4-41BC-94FC-3DA075A66E14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39" creationId="{DF2C7E3A-275B-427F-8BA4-7C77D35D03B4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43" creationId="{8F4A25FB-74EE-443C-89AB-16AE722BD9B0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44" creationId="{0B7D0FE0-E0D1-45FE-A2F9-2D58E0DE7CCD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45" creationId="{A31BCE92-F751-4C5A-BBBA-8C37F60170C5}"/>
          </ac:cxnSpMkLst>
        </pc:cxnChg>
        <pc:cxnChg chg="add del mod">
          <ac:chgData name="Craig Brinkerhoff" userId="4ca67c74-3213-4250-9c32-077ebf257a4d" providerId="ADAL" clId="{4C9398AD-2DD6-4861-B992-53D1EE014834}" dt="2021-08-30T20:31:31.338" v="5426" actId="21"/>
          <ac:cxnSpMkLst>
            <pc:docMk/>
            <pc:sldMk cId="3808065044" sldId="279"/>
            <ac:cxnSpMk id="46" creationId="{0F33914D-6DE8-46C8-938B-C59F8DA332E2}"/>
          </ac:cxnSpMkLst>
        </pc:cxnChg>
      </pc:sldChg>
      <pc:sldChg chg="modSp del">
        <pc:chgData name="Craig Brinkerhoff" userId="4ca67c74-3213-4250-9c32-077ebf257a4d" providerId="ADAL" clId="{4C9398AD-2DD6-4861-B992-53D1EE014834}" dt="2021-08-24T17:41:09.703" v="2107" actId="47"/>
        <pc:sldMkLst>
          <pc:docMk/>
          <pc:sldMk cId="697904502" sldId="280"/>
        </pc:sldMkLst>
        <pc:spChg chg="mod">
          <ac:chgData name="Craig Brinkerhoff" userId="4ca67c74-3213-4250-9c32-077ebf257a4d" providerId="ADAL" clId="{4C9398AD-2DD6-4861-B992-53D1EE014834}" dt="2021-08-24T15:49:40.725" v="1746" actId="207"/>
          <ac:spMkLst>
            <pc:docMk/>
            <pc:sldMk cId="697904502" sldId="280"/>
            <ac:spMk id="50" creationId="{18F66E9E-D546-4D6E-8B8C-B20AB3ACE342}"/>
          </ac:spMkLst>
        </pc:spChg>
      </pc:sldChg>
      <pc:sldChg chg="modSp new mod">
        <pc:chgData name="Craig Brinkerhoff" userId="4ca67c74-3213-4250-9c32-077ebf257a4d" providerId="ADAL" clId="{4C9398AD-2DD6-4861-B992-53D1EE014834}" dt="2021-08-31T17:36:48.999" v="6500" actId="5793"/>
        <pc:sldMkLst>
          <pc:docMk/>
          <pc:sldMk cId="2467369508" sldId="281"/>
        </pc:sldMkLst>
        <pc:spChg chg="mod">
          <ac:chgData name="Craig Brinkerhoff" userId="4ca67c74-3213-4250-9c32-077ebf257a4d" providerId="ADAL" clId="{4C9398AD-2DD6-4861-B992-53D1EE014834}" dt="2021-08-24T15:23:49.967" v="924" actId="20577"/>
          <ac:spMkLst>
            <pc:docMk/>
            <pc:sldMk cId="2467369508" sldId="281"/>
            <ac:spMk id="2" creationId="{69A2DE67-193F-40E6-A779-E469B65FC021}"/>
          </ac:spMkLst>
        </pc:spChg>
        <pc:spChg chg="mod">
          <ac:chgData name="Craig Brinkerhoff" userId="4ca67c74-3213-4250-9c32-077ebf257a4d" providerId="ADAL" clId="{4C9398AD-2DD6-4861-B992-53D1EE014834}" dt="2021-08-31T17:36:48.999" v="6500" actId="5793"/>
          <ac:spMkLst>
            <pc:docMk/>
            <pc:sldMk cId="2467369508" sldId="281"/>
            <ac:spMk id="3" creationId="{5A71AE96-5176-4CB2-A081-E17EE4349232}"/>
          </ac:spMkLst>
        </pc:spChg>
      </pc:sldChg>
      <pc:sldChg chg="addSp delSp modSp new del mod delAnim modAnim">
        <pc:chgData name="Craig Brinkerhoff" userId="4ca67c74-3213-4250-9c32-077ebf257a4d" providerId="ADAL" clId="{4C9398AD-2DD6-4861-B992-53D1EE014834}" dt="2021-08-30T18:46:26.449" v="5222" actId="47"/>
        <pc:sldMkLst>
          <pc:docMk/>
          <pc:sldMk cId="3801561999" sldId="282"/>
        </pc:sldMkLst>
        <pc:spChg chg="add del mod">
          <ac:chgData name="Craig Brinkerhoff" userId="4ca67c74-3213-4250-9c32-077ebf257a4d" providerId="ADAL" clId="{4C9398AD-2DD6-4861-B992-53D1EE014834}" dt="2021-08-24T15:44:12.143" v="1393" actId="1076"/>
          <ac:spMkLst>
            <pc:docMk/>
            <pc:sldMk cId="3801561999" sldId="282"/>
            <ac:spMk id="2" creationId="{3703AF55-1301-4202-8FED-5B6AE3A15A38}"/>
          </ac:spMkLst>
        </pc:spChg>
        <pc:spChg chg="add mod">
          <ac:chgData name="Craig Brinkerhoff" userId="4ca67c74-3213-4250-9c32-077ebf257a4d" providerId="ADAL" clId="{4C9398AD-2DD6-4861-B992-53D1EE014834}" dt="2021-08-24T15:45:45.760" v="1593" actId="1076"/>
          <ac:spMkLst>
            <pc:docMk/>
            <pc:sldMk cId="3801561999" sldId="282"/>
            <ac:spMk id="8" creationId="{EC644294-B397-4F01-8674-8F00704934DF}"/>
          </ac:spMkLst>
        </pc:spChg>
        <pc:spChg chg="add mod">
          <ac:chgData name="Craig Brinkerhoff" userId="4ca67c74-3213-4250-9c32-077ebf257a4d" providerId="ADAL" clId="{4C9398AD-2DD6-4861-B992-53D1EE014834}" dt="2021-08-30T18:10:51.192" v="4385" actId="1076"/>
          <ac:spMkLst>
            <pc:docMk/>
            <pc:sldMk cId="3801561999" sldId="282"/>
            <ac:spMk id="9" creationId="{A88DC252-3AE7-496B-8D2C-3FB1FA796258}"/>
          </ac:spMkLst>
        </pc:spChg>
        <pc:spChg chg="add del mod">
          <ac:chgData name="Craig Brinkerhoff" userId="4ca67c74-3213-4250-9c32-077ebf257a4d" providerId="ADAL" clId="{4C9398AD-2DD6-4861-B992-53D1EE014834}" dt="2021-08-30T18:10:43.922" v="4383" actId="21"/>
          <ac:spMkLst>
            <pc:docMk/>
            <pc:sldMk cId="3801561999" sldId="282"/>
            <ac:spMk id="11" creationId="{3625F3F0-50C3-405B-8276-BE494D0885DD}"/>
          </ac:spMkLst>
        </pc:spChg>
        <pc:spChg chg="add mod ord">
          <ac:chgData name="Craig Brinkerhoff" userId="4ca67c74-3213-4250-9c32-077ebf257a4d" providerId="ADAL" clId="{4C9398AD-2DD6-4861-B992-53D1EE014834}" dt="2021-08-30T18:10:54.462" v="4386" actId="14100"/>
          <ac:spMkLst>
            <pc:docMk/>
            <pc:sldMk cId="3801561999" sldId="282"/>
            <ac:spMk id="12" creationId="{5C61C60E-1BCF-44C3-8248-2318A83159DB}"/>
          </ac:spMkLst>
        </pc:spChg>
        <pc:spChg chg="add del mod">
          <ac:chgData name="Craig Brinkerhoff" userId="4ca67c74-3213-4250-9c32-077ebf257a4d" providerId="ADAL" clId="{4C9398AD-2DD6-4861-B992-53D1EE014834}" dt="2021-08-24T15:48:33.627" v="1744" actId="478"/>
          <ac:spMkLst>
            <pc:docMk/>
            <pc:sldMk cId="3801561999" sldId="282"/>
            <ac:spMk id="13" creationId="{F62D597B-8DE0-4B45-874E-4513F3522FEE}"/>
          </ac:spMkLst>
        </pc:spChg>
        <pc:picChg chg="add mod">
          <ac:chgData name="Craig Brinkerhoff" userId="4ca67c74-3213-4250-9c32-077ebf257a4d" providerId="ADAL" clId="{4C9398AD-2DD6-4861-B992-53D1EE014834}" dt="2021-08-24T15:44:59.568" v="1523" actId="1076"/>
          <ac:picMkLst>
            <pc:docMk/>
            <pc:sldMk cId="3801561999" sldId="282"/>
            <ac:picMk id="4" creationId="{DF000D2C-D7A9-4D63-A527-5D82DBDD1A1A}"/>
          </ac:picMkLst>
        </pc:picChg>
        <pc:picChg chg="add del mod">
          <ac:chgData name="Craig Brinkerhoff" userId="4ca67c74-3213-4250-9c32-077ebf257a4d" providerId="ADAL" clId="{4C9398AD-2DD6-4861-B992-53D1EE014834}" dt="2021-08-30T18:41:07.582" v="5079" actId="21"/>
          <ac:picMkLst>
            <pc:docMk/>
            <pc:sldMk cId="3801561999" sldId="282"/>
            <ac:picMk id="5" creationId="{05587B78-87CE-499D-A550-241ADD2CCFBE}"/>
          </ac:picMkLst>
        </pc:picChg>
        <pc:picChg chg="add del mod">
          <ac:chgData name="Craig Brinkerhoff" userId="4ca67c74-3213-4250-9c32-077ebf257a4d" providerId="ADAL" clId="{4C9398AD-2DD6-4861-B992-53D1EE014834}" dt="2021-08-24T15:43:23.943" v="1372" actId="478"/>
          <ac:picMkLst>
            <pc:docMk/>
            <pc:sldMk cId="3801561999" sldId="282"/>
            <ac:picMk id="5" creationId="{98FE7112-D051-4501-A666-79EB7E34AA19}"/>
          </ac:picMkLst>
        </pc:picChg>
        <pc:picChg chg="add del mod">
          <ac:chgData name="Craig Brinkerhoff" userId="4ca67c74-3213-4250-9c32-077ebf257a4d" providerId="ADAL" clId="{4C9398AD-2DD6-4861-B992-53D1EE014834}" dt="2021-08-30T18:10:39.552" v="4381" actId="21"/>
          <ac:picMkLst>
            <pc:docMk/>
            <pc:sldMk cId="3801561999" sldId="282"/>
            <ac:picMk id="7" creationId="{CDD1E9D3-4063-4D8D-9E62-E047F3BF31DF}"/>
          </ac:picMkLst>
        </pc:picChg>
        <pc:picChg chg="add del mod modCrop">
          <ac:chgData name="Craig Brinkerhoff" userId="4ca67c74-3213-4250-9c32-077ebf257a4d" providerId="ADAL" clId="{4C9398AD-2DD6-4861-B992-53D1EE014834}" dt="2021-08-24T15:45:06.316" v="1524" actId="478"/>
          <ac:picMkLst>
            <pc:docMk/>
            <pc:sldMk cId="3801561999" sldId="282"/>
            <ac:picMk id="9" creationId="{35368FD1-952A-4834-B027-024B952C7473}"/>
          </ac:picMkLst>
        </pc:picChg>
        <pc:picChg chg="add del mod">
          <ac:chgData name="Craig Brinkerhoff" userId="4ca67c74-3213-4250-9c32-077ebf257a4d" providerId="ADAL" clId="{4C9398AD-2DD6-4861-B992-53D1EE014834}" dt="2021-08-24T15:42:11.355" v="1329" actId="478"/>
          <ac:picMkLst>
            <pc:docMk/>
            <pc:sldMk cId="3801561999" sldId="282"/>
            <ac:picMk id="1026" creationId="{69CDC780-6767-4CA1-A836-B148224305B1}"/>
          </ac:picMkLst>
        </pc:picChg>
      </pc:sldChg>
      <pc:sldChg chg="add del">
        <pc:chgData name="Craig Brinkerhoff" userId="4ca67c74-3213-4250-9c32-077ebf257a4d" providerId="ADAL" clId="{4C9398AD-2DD6-4861-B992-53D1EE014834}" dt="2021-08-24T17:42:10.150" v="2113"/>
        <pc:sldMkLst>
          <pc:docMk/>
          <pc:sldMk cId="1973168569" sldId="283"/>
        </pc:sldMkLst>
      </pc:sldChg>
      <pc:sldChg chg="addSp delSp modSp new del">
        <pc:chgData name="Craig Brinkerhoff" userId="4ca67c74-3213-4250-9c32-077ebf257a4d" providerId="ADAL" clId="{4C9398AD-2DD6-4861-B992-53D1EE014834}" dt="2021-08-24T17:43:35.908" v="2138" actId="680"/>
        <pc:sldMkLst>
          <pc:docMk/>
          <pc:sldMk cId="2953201385" sldId="283"/>
        </pc:sldMkLst>
        <pc:picChg chg="add del mod">
          <ac:chgData name="Craig Brinkerhoff" userId="4ca67c74-3213-4250-9c32-077ebf257a4d" providerId="ADAL" clId="{4C9398AD-2DD6-4861-B992-53D1EE014834}" dt="2021-08-24T17:43:35.555" v="2137"/>
          <ac:picMkLst>
            <pc:docMk/>
            <pc:sldMk cId="2953201385" sldId="283"/>
            <ac:picMk id="2050" creationId="{26FC70DA-5848-44EC-8BF9-183E606AD13F}"/>
          </ac:picMkLst>
        </pc:picChg>
        <pc:picChg chg="add del">
          <ac:chgData name="Craig Brinkerhoff" userId="4ca67c74-3213-4250-9c32-077ebf257a4d" providerId="ADAL" clId="{4C9398AD-2DD6-4861-B992-53D1EE014834}" dt="2021-08-24T17:43:35.059" v="2135"/>
          <ac:picMkLst>
            <pc:docMk/>
            <pc:sldMk cId="2953201385" sldId="283"/>
            <ac:picMk id="2052" creationId="{994645D7-5CFE-4954-83BE-07E6EE9B6E1D}"/>
          </ac:picMkLst>
        </pc:picChg>
      </pc:sldChg>
      <pc:sldChg chg="addSp delSp modSp new mod delAnim modAnim">
        <pc:chgData name="Craig Brinkerhoff" userId="4ca67c74-3213-4250-9c32-077ebf257a4d" providerId="ADAL" clId="{4C9398AD-2DD6-4861-B992-53D1EE014834}" dt="2021-08-31T17:42:05.081" v="6505" actId="20577"/>
        <pc:sldMkLst>
          <pc:docMk/>
          <pc:sldMk cId="3032978567" sldId="283"/>
        </pc:sldMkLst>
        <pc:spChg chg="mod">
          <ac:chgData name="Craig Brinkerhoff" userId="4ca67c74-3213-4250-9c32-077ebf257a4d" providerId="ADAL" clId="{4C9398AD-2DD6-4861-B992-53D1EE014834}" dt="2021-08-30T21:44:11.311" v="6100" actId="1076"/>
          <ac:spMkLst>
            <pc:docMk/>
            <pc:sldMk cId="3032978567" sldId="283"/>
            <ac:spMk id="2" creationId="{1814C923-CFB6-40DB-938B-67B632D5E4E3}"/>
          </ac:spMkLst>
        </pc:spChg>
        <pc:spChg chg="add mod">
          <ac:chgData name="Craig Brinkerhoff" userId="4ca67c74-3213-4250-9c32-077ebf257a4d" providerId="ADAL" clId="{4C9398AD-2DD6-4861-B992-53D1EE014834}" dt="2021-08-30T21:50:20.974" v="6291" actId="20577"/>
          <ac:spMkLst>
            <pc:docMk/>
            <pc:sldMk cId="3032978567" sldId="283"/>
            <ac:spMk id="3" creationId="{10B53E6A-B0C2-45BF-8F41-B24BDF63CFBD}"/>
          </ac:spMkLst>
        </pc:spChg>
        <pc:spChg chg="add del mod">
          <ac:chgData name="Craig Brinkerhoff" userId="4ca67c74-3213-4250-9c32-077ebf257a4d" providerId="ADAL" clId="{4C9398AD-2DD6-4861-B992-53D1EE014834}" dt="2021-08-24T17:52:20.183" v="2406" actId="478"/>
          <ac:spMkLst>
            <pc:docMk/>
            <pc:sldMk cId="3032978567" sldId="283"/>
            <ac:spMk id="5" creationId="{442C4CB0-4D3F-4902-A600-035D369BECCE}"/>
          </ac:spMkLst>
        </pc:spChg>
        <pc:spChg chg="add mod">
          <ac:chgData name="Craig Brinkerhoff" userId="4ca67c74-3213-4250-9c32-077ebf257a4d" providerId="ADAL" clId="{4C9398AD-2DD6-4861-B992-53D1EE014834}" dt="2021-08-31T17:42:05.081" v="6505" actId="20577"/>
          <ac:spMkLst>
            <pc:docMk/>
            <pc:sldMk cId="3032978567" sldId="283"/>
            <ac:spMk id="7" creationId="{0CA626B6-2476-443A-B607-C1C078D5860D}"/>
          </ac:spMkLst>
        </pc:spChg>
        <pc:spChg chg="add del mod">
          <ac:chgData name="Craig Brinkerhoff" userId="4ca67c74-3213-4250-9c32-077ebf257a4d" providerId="ADAL" clId="{4C9398AD-2DD6-4861-B992-53D1EE014834}" dt="2021-08-30T21:31:22.793" v="5860"/>
          <ac:spMkLst>
            <pc:docMk/>
            <pc:sldMk cId="3032978567" sldId="283"/>
            <ac:spMk id="8" creationId="{F6CF0D01-6336-43CB-A31E-BE03807BEB20}"/>
          </ac:spMkLst>
        </pc:spChg>
        <pc:spChg chg="add del mod">
          <ac:chgData name="Craig Brinkerhoff" userId="4ca67c74-3213-4250-9c32-077ebf257a4d" providerId="ADAL" clId="{4C9398AD-2DD6-4861-B992-53D1EE014834}" dt="2021-08-30T19:58:04.528" v="5347" actId="478"/>
          <ac:spMkLst>
            <pc:docMk/>
            <pc:sldMk cId="3032978567" sldId="283"/>
            <ac:spMk id="9" creationId="{035EC8DA-99AB-4659-9730-276B79DDCBF6}"/>
          </ac:spMkLst>
        </pc:spChg>
        <pc:spChg chg="add del mod">
          <ac:chgData name="Craig Brinkerhoff" userId="4ca67c74-3213-4250-9c32-077ebf257a4d" providerId="ADAL" clId="{4C9398AD-2DD6-4861-B992-53D1EE014834}" dt="2021-08-30T21:44:14.768" v="6101" actId="478"/>
          <ac:spMkLst>
            <pc:docMk/>
            <pc:sldMk cId="3032978567" sldId="283"/>
            <ac:spMk id="10" creationId="{EA4E7B03-5470-439F-A08B-7C1319830AEE}"/>
          </ac:spMkLst>
        </pc:spChg>
        <pc:spChg chg="add mod">
          <ac:chgData name="Craig Brinkerhoff" userId="4ca67c74-3213-4250-9c32-077ebf257a4d" providerId="ADAL" clId="{4C9398AD-2DD6-4861-B992-53D1EE014834}" dt="2021-08-30T21:49:44.120" v="6272" actId="1076"/>
          <ac:spMkLst>
            <pc:docMk/>
            <pc:sldMk cId="3032978567" sldId="283"/>
            <ac:spMk id="11" creationId="{04212CBA-A587-4600-A799-B5D9A576DA74}"/>
          </ac:spMkLst>
        </pc:spChg>
        <pc:picChg chg="add mod">
          <ac:chgData name="Craig Brinkerhoff" userId="4ca67c74-3213-4250-9c32-077ebf257a4d" providerId="ADAL" clId="{4C9398AD-2DD6-4861-B992-53D1EE014834}" dt="2021-08-24T17:43:58.691" v="2157" actId="1076"/>
          <ac:picMkLst>
            <pc:docMk/>
            <pc:sldMk cId="3032978567" sldId="283"/>
            <ac:picMk id="3074" creationId="{25AF44EB-39BC-49D4-9310-FF92C2088302}"/>
          </ac:picMkLst>
        </pc:picChg>
      </pc:sldChg>
      <pc:sldChg chg="addSp delSp modSp mod addAnim delAnim modAnim">
        <pc:chgData name="Craig Brinkerhoff" userId="4ca67c74-3213-4250-9c32-077ebf257a4d" providerId="ADAL" clId="{4C9398AD-2DD6-4861-B992-53D1EE014834}" dt="2021-08-24T21:07:29.797" v="3911"/>
        <pc:sldMkLst>
          <pc:docMk/>
          <pc:sldMk cId="2686006044" sldId="284"/>
        </pc:sldMkLst>
        <pc:spChg chg="mod">
          <ac:chgData name="Craig Brinkerhoff" userId="4ca67c74-3213-4250-9c32-077ebf257a4d" providerId="ADAL" clId="{4C9398AD-2DD6-4861-B992-53D1EE014834}" dt="2021-08-24T18:01:48.436" v="2626" actId="20577"/>
          <ac:spMkLst>
            <pc:docMk/>
            <pc:sldMk cId="2686006044" sldId="284"/>
            <ac:spMk id="2" creationId="{CBDC3BA3-4917-42EE-AAF5-FA10144FB009}"/>
          </ac:spMkLst>
        </pc:spChg>
        <pc:spChg chg="add mod">
          <ac:chgData name="Craig Brinkerhoff" userId="4ca67c74-3213-4250-9c32-077ebf257a4d" providerId="ADAL" clId="{4C9398AD-2DD6-4861-B992-53D1EE014834}" dt="2021-08-24T21:07:00.369" v="3906" actId="1076"/>
          <ac:spMkLst>
            <pc:docMk/>
            <pc:sldMk cId="2686006044" sldId="284"/>
            <ac:spMk id="3" creationId="{6E8CF12A-8365-4131-8719-4269DF53FD8A}"/>
          </ac:spMkLst>
        </pc:spChg>
        <pc:spChg chg="del mod">
          <ac:chgData name="Craig Brinkerhoff" userId="4ca67c74-3213-4250-9c32-077ebf257a4d" providerId="ADAL" clId="{4C9398AD-2DD6-4861-B992-53D1EE014834}" dt="2021-08-24T21:04:31.033" v="3826" actId="478"/>
          <ac:spMkLst>
            <pc:docMk/>
            <pc:sldMk cId="2686006044" sldId="284"/>
            <ac:spMk id="4" creationId="{751E4E2B-93EB-43D8-A61B-35467A2A4A25}"/>
          </ac:spMkLst>
        </pc:spChg>
        <pc:spChg chg="del">
          <ac:chgData name="Craig Brinkerhoff" userId="4ca67c74-3213-4250-9c32-077ebf257a4d" providerId="ADAL" clId="{4C9398AD-2DD6-4861-B992-53D1EE014834}" dt="2021-08-24T17:53:01.331" v="2474" actId="478"/>
          <ac:spMkLst>
            <pc:docMk/>
            <pc:sldMk cId="2686006044" sldId="284"/>
            <ac:spMk id="5" creationId="{3317E23B-D635-45BB-8A62-863EC98E0376}"/>
          </ac:spMkLst>
        </pc:spChg>
        <pc:spChg chg="add del mod">
          <ac:chgData name="Craig Brinkerhoff" userId="4ca67c74-3213-4250-9c32-077ebf257a4d" providerId="ADAL" clId="{4C9398AD-2DD6-4861-B992-53D1EE014834}" dt="2021-08-24T21:06:42.557" v="3900" actId="478"/>
          <ac:spMkLst>
            <pc:docMk/>
            <pc:sldMk cId="2686006044" sldId="284"/>
            <ac:spMk id="6" creationId="{B8712072-A171-4E1D-9D17-BC7E18381A69}"/>
          </ac:spMkLst>
        </pc:spChg>
        <pc:spChg chg="del">
          <ac:chgData name="Craig Brinkerhoff" userId="4ca67c74-3213-4250-9c32-077ebf257a4d" providerId="ADAL" clId="{4C9398AD-2DD6-4861-B992-53D1EE014834}" dt="2021-08-24T17:57:00.917" v="2533" actId="478"/>
          <ac:spMkLst>
            <pc:docMk/>
            <pc:sldMk cId="2686006044" sldId="284"/>
            <ac:spMk id="7" creationId="{8B3FCC59-D3D6-4D03-9EEF-1250AC3395C9}"/>
          </ac:spMkLst>
        </pc:spChg>
        <pc:spChg chg="mod">
          <ac:chgData name="Craig Brinkerhoff" userId="4ca67c74-3213-4250-9c32-077ebf257a4d" providerId="ADAL" clId="{4C9398AD-2DD6-4861-B992-53D1EE014834}" dt="2021-08-24T21:07:06.226" v="3907" actId="14100"/>
          <ac:spMkLst>
            <pc:docMk/>
            <pc:sldMk cId="2686006044" sldId="284"/>
            <ac:spMk id="8" creationId="{DF6215B3-0E11-4161-BB02-1739AB0C94C7}"/>
          </ac:spMkLst>
        </pc:spChg>
        <pc:spChg chg="del">
          <ac:chgData name="Craig Brinkerhoff" userId="4ca67c74-3213-4250-9c32-077ebf257a4d" providerId="ADAL" clId="{4C9398AD-2DD6-4861-B992-53D1EE014834}" dt="2021-08-24T17:53:02.727" v="2475" actId="478"/>
          <ac:spMkLst>
            <pc:docMk/>
            <pc:sldMk cId="2686006044" sldId="284"/>
            <ac:spMk id="9" creationId="{84B931DC-C527-4D49-AAC8-3243C9A385AD}"/>
          </ac:spMkLst>
        </pc:spChg>
        <pc:spChg chg="del mod">
          <ac:chgData name="Craig Brinkerhoff" userId="4ca67c74-3213-4250-9c32-077ebf257a4d" providerId="ADAL" clId="{4C9398AD-2DD6-4861-B992-53D1EE014834}" dt="2021-08-24T21:04:21.736" v="3820" actId="478"/>
          <ac:spMkLst>
            <pc:docMk/>
            <pc:sldMk cId="2686006044" sldId="284"/>
            <ac:spMk id="10" creationId="{EE9DC7FA-2689-4AA5-88CE-4F2AE6023704}"/>
          </ac:spMkLst>
        </pc:spChg>
        <pc:spChg chg="add del mod">
          <ac:chgData name="Craig Brinkerhoff" userId="4ca67c74-3213-4250-9c32-077ebf257a4d" providerId="ADAL" clId="{4C9398AD-2DD6-4861-B992-53D1EE014834}" dt="2021-08-24T21:06:43.846" v="3901" actId="478"/>
          <ac:spMkLst>
            <pc:docMk/>
            <pc:sldMk cId="2686006044" sldId="284"/>
            <ac:spMk id="11" creationId="{8F5D06A7-63D2-42A7-87FC-32CEF4BE3275}"/>
          </ac:spMkLst>
        </pc:spChg>
        <pc:spChg chg="add del mod">
          <ac:chgData name="Craig Brinkerhoff" userId="4ca67c74-3213-4250-9c32-077ebf257a4d" providerId="ADAL" clId="{4C9398AD-2DD6-4861-B992-53D1EE014834}" dt="2021-08-24T18:02:53.956" v="2628"/>
          <ac:spMkLst>
            <pc:docMk/>
            <pc:sldMk cId="2686006044" sldId="284"/>
            <ac:spMk id="12" creationId="{AF18E8BE-09F8-4117-8E93-98CDF34C896E}"/>
          </ac:spMkLst>
        </pc:spChg>
        <pc:spChg chg="add del mod ord">
          <ac:chgData name="Craig Brinkerhoff" userId="4ca67c74-3213-4250-9c32-077ebf257a4d" providerId="ADAL" clId="{4C9398AD-2DD6-4861-B992-53D1EE014834}" dt="2021-08-24T21:05:50.647" v="3871" actId="20577"/>
          <ac:spMkLst>
            <pc:docMk/>
            <pc:sldMk cId="2686006044" sldId="284"/>
            <ac:spMk id="13" creationId="{6C2234C2-91DA-4826-817F-31EF4D3358AA}"/>
          </ac:spMkLst>
        </pc:spChg>
        <pc:spChg chg="add del mod">
          <ac:chgData name="Craig Brinkerhoff" userId="4ca67c74-3213-4250-9c32-077ebf257a4d" providerId="ADAL" clId="{4C9398AD-2DD6-4861-B992-53D1EE014834}" dt="2021-08-24T21:04:23.176" v="3822" actId="478"/>
          <ac:spMkLst>
            <pc:docMk/>
            <pc:sldMk cId="2686006044" sldId="284"/>
            <ac:spMk id="14" creationId="{7D2F39C1-A65A-4DC1-A036-98817E4CA247}"/>
          </ac:spMkLst>
        </pc:spChg>
        <pc:spChg chg="add del mod">
          <ac:chgData name="Craig Brinkerhoff" userId="4ca67c74-3213-4250-9c32-077ebf257a4d" providerId="ADAL" clId="{4C9398AD-2DD6-4861-B992-53D1EE014834}" dt="2021-08-24T21:04:22.706" v="3821" actId="478"/>
          <ac:spMkLst>
            <pc:docMk/>
            <pc:sldMk cId="2686006044" sldId="284"/>
            <ac:spMk id="15" creationId="{2F3123EC-10B3-4F75-9F8E-6459971BAB71}"/>
          </ac:spMkLst>
        </pc:spChg>
        <pc:spChg chg="add mod">
          <ac:chgData name="Craig Brinkerhoff" userId="4ca67c74-3213-4250-9c32-077ebf257a4d" providerId="ADAL" clId="{4C9398AD-2DD6-4861-B992-53D1EE014834}" dt="2021-08-24T21:06:32.238" v="3897" actId="20577"/>
          <ac:spMkLst>
            <pc:docMk/>
            <pc:sldMk cId="2686006044" sldId="284"/>
            <ac:spMk id="16" creationId="{ECBCE68D-E4B0-4DD1-A273-5025EC4E541F}"/>
          </ac:spMkLst>
        </pc:spChg>
        <pc:spChg chg="add mod ord">
          <ac:chgData name="Craig Brinkerhoff" userId="4ca67c74-3213-4250-9c32-077ebf257a4d" providerId="ADAL" clId="{4C9398AD-2DD6-4861-B992-53D1EE014834}" dt="2021-08-24T21:05:21.928" v="3850" actId="14100"/>
          <ac:spMkLst>
            <pc:docMk/>
            <pc:sldMk cId="2686006044" sldId="284"/>
            <ac:spMk id="17" creationId="{396AEAFF-1F61-4E0D-BDFE-E6B6D2CBD46A}"/>
          </ac:spMkLst>
        </pc:spChg>
        <pc:spChg chg="add mod">
          <ac:chgData name="Craig Brinkerhoff" userId="4ca67c74-3213-4250-9c32-077ebf257a4d" providerId="ADAL" clId="{4C9398AD-2DD6-4861-B992-53D1EE014834}" dt="2021-08-24T21:06:55.025" v="3905" actId="1076"/>
          <ac:spMkLst>
            <pc:docMk/>
            <pc:sldMk cId="2686006044" sldId="284"/>
            <ac:spMk id="18" creationId="{7921B882-0DD1-404C-8C01-D2FE6B815C30}"/>
          </ac:spMkLst>
        </pc:spChg>
      </pc:sldChg>
      <pc:sldChg chg="addSp delSp modSp new mod modAnim">
        <pc:chgData name="Craig Brinkerhoff" userId="4ca67c74-3213-4250-9c32-077ebf257a4d" providerId="ADAL" clId="{4C9398AD-2DD6-4861-B992-53D1EE014834}" dt="2021-08-31T17:48:07.570" v="6793" actId="20577"/>
        <pc:sldMkLst>
          <pc:docMk/>
          <pc:sldMk cId="1052234324" sldId="285"/>
        </pc:sldMkLst>
        <pc:spChg chg="mod">
          <ac:chgData name="Craig Brinkerhoff" userId="4ca67c74-3213-4250-9c32-077ebf257a4d" providerId="ADAL" clId="{4C9398AD-2DD6-4861-B992-53D1EE014834}" dt="2021-08-24T18:06:14.376" v="2668" actId="20577"/>
          <ac:spMkLst>
            <pc:docMk/>
            <pc:sldMk cId="1052234324" sldId="285"/>
            <ac:spMk id="2" creationId="{711E3362-7FFE-4C67-816E-9BD34BDDB732}"/>
          </ac:spMkLst>
        </pc:spChg>
        <pc:spChg chg="mod">
          <ac:chgData name="Craig Brinkerhoff" userId="4ca67c74-3213-4250-9c32-077ebf257a4d" providerId="ADAL" clId="{4C9398AD-2DD6-4861-B992-53D1EE014834}" dt="2021-08-31T17:48:07.570" v="6793" actId="20577"/>
          <ac:spMkLst>
            <pc:docMk/>
            <pc:sldMk cId="1052234324" sldId="285"/>
            <ac:spMk id="3" creationId="{5098E40C-1514-4020-8D83-3FE1854C642F}"/>
          </ac:spMkLst>
        </pc:spChg>
        <pc:spChg chg="add del mod">
          <ac:chgData name="Craig Brinkerhoff" userId="4ca67c74-3213-4250-9c32-077ebf257a4d" providerId="ADAL" clId="{4C9398AD-2DD6-4861-B992-53D1EE014834}" dt="2021-08-30T20:28:27.336" v="5355" actId="21"/>
          <ac:spMkLst>
            <pc:docMk/>
            <pc:sldMk cId="1052234324" sldId="285"/>
            <ac:spMk id="5" creationId="{C66AF193-6FF2-473C-8958-CA22DD3DAB4B}"/>
          </ac:spMkLst>
        </pc:spChg>
        <pc:spChg chg="add del mod">
          <ac:chgData name="Craig Brinkerhoff" userId="4ca67c74-3213-4250-9c32-077ebf257a4d" providerId="ADAL" clId="{4C9398AD-2DD6-4861-B992-53D1EE014834}" dt="2021-08-30T20:28:27.336" v="5355" actId="21"/>
          <ac:spMkLst>
            <pc:docMk/>
            <pc:sldMk cId="1052234324" sldId="285"/>
            <ac:spMk id="6" creationId="{A19F3181-3633-418D-A0CB-5A98C90BE532}"/>
          </ac:spMkLst>
        </pc:spChg>
        <pc:spChg chg="add del mod">
          <ac:chgData name="Craig Brinkerhoff" userId="4ca67c74-3213-4250-9c32-077ebf257a4d" providerId="ADAL" clId="{4C9398AD-2DD6-4861-B992-53D1EE014834}" dt="2021-08-30T20:28:27.336" v="5355" actId="21"/>
          <ac:spMkLst>
            <pc:docMk/>
            <pc:sldMk cId="1052234324" sldId="285"/>
            <ac:spMk id="7" creationId="{629E3360-1676-46AD-BF55-602C5555BE6B}"/>
          </ac:spMkLst>
        </pc:spChg>
        <pc:spChg chg="add del mod">
          <ac:chgData name="Craig Brinkerhoff" userId="4ca67c74-3213-4250-9c32-077ebf257a4d" providerId="ADAL" clId="{4C9398AD-2DD6-4861-B992-53D1EE014834}" dt="2021-08-30T20:58:06.893" v="5808" actId="478"/>
          <ac:spMkLst>
            <pc:docMk/>
            <pc:sldMk cId="1052234324" sldId="285"/>
            <ac:spMk id="11" creationId="{5BA7E7AF-3E1D-4D83-9D71-A65F95BE6E4D}"/>
          </ac:spMkLst>
        </pc:spChg>
        <pc:spChg chg="add del mod">
          <ac:chgData name="Craig Brinkerhoff" userId="4ca67c74-3213-4250-9c32-077ebf257a4d" providerId="ADAL" clId="{4C9398AD-2DD6-4861-B992-53D1EE014834}" dt="2021-08-30T20:56:12.826" v="5626" actId="478"/>
          <ac:spMkLst>
            <pc:docMk/>
            <pc:sldMk cId="1052234324" sldId="285"/>
            <ac:spMk id="12" creationId="{FC4F7381-1A10-489D-AD65-0E85763818CA}"/>
          </ac:spMkLst>
        </pc:spChg>
        <pc:picChg chg="add del mod">
          <ac:chgData name="Craig Brinkerhoff" userId="4ca67c74-3213-4250-9c32-077ebf257a4d" providerId="ADAL" clId="{4C9398AD-2DD6-4861-B992-53D1EE014834}" dt="2021-08-30T20:28:27.336" v="5355" actId="21"/>
          <ac:picMkLst>
            <pc:docMk/>
            <pc:sldMk cId="1052234324" sldId="285"/>
            <ac:picMk id="4" creationId="{9AFC8F18-8C73-46BC-886A-2413D640280C}"/>
          </ac:picMkLst>
        </pc:picChg>
        <pc:picChg chg="add del mod">
          <ac:chgData name="Craig Brinkerhoff" userId="4ca67c74-3213-4250-9c32-077ebf257a4d" providerId="ADAL" clId="{4C9398AD-2DD6-4861-B992-53D1EE014834}" dt="2021-08-24T18:11:56.627" v="2885" actId="478"/>
          <ac:picMkLst>
            <pc:docMk/>
            <pc:sldMk cId="1052234324" sldId="285"/>
            <ac:picMk id="5" creationId="{83BC7C3A-6691-4215-8647-FD07105AB666}"/>
          </ac:picMkLst>
        </pc:picChg>
        <pc:picChg chg="add del mod">
          <ac:chgData name="Craig Brinkerhoff" userId="4ca67c74-3213-4250-9c32-077ebf257a4d" providerId="ADAL" clId="{4C9398AD-2DD6-4861-B992-53D1EE014834}" dt="2021-08-30T20:58:05.549" v="5807" actId="478"/>
          <ac:picMkLst>
            <pc:docMk/>
            <pc:sldMk cId="1052234324" sldId="285"/>
            <ac:picMk id="9" creationId="{35522FB0-6794-4EC6-B5DA-C18CFAD02FD3}"/>
          </ac:picMkLst>
        </pc:picChg>
        <pc:picChg chg="add del mod">
          <ac:chgData name="Craig Brinkerhoff" userId="4ca67c74-3213-4250-9c32-077ebf257a4d" providerId="ADAL" clId="{4C9398AD-2DD6-4861-B992-53D1EE014834}" dt="2021-08-24T18:11:56.627" v="2885" actId="478"/>
          <ac:picMkLst>
            <pc:docMk/>
            <pc:sldMk cId="1052234324" sldId="285"/>
            <ac:picMk id="4098" creationId="{3E7F7E1E-428E-4EC0-9984-759DDC55B860}"/>
          </ac:picMkLst>
        </pc:picChg>
      </pc:sldChg>
      <pc:sldChg chg="addSp delSp modSp new mod">
        <pc:chgData name="Craig Brinkerhoff" userId="4ca67c74-3213-4250-9c32-077ebf257a4d" providerId="ADAL" clId="{4C9398AD-2DD6-4861-B992-53D1EE014834}" dt="2021-08-24T21:14:07.256" v="3975" actId="1076"/>
        <pc:sldMkLst>
          <pc:docMk/>
          <pc:sldMk cId="1022800431" sldId="286"/>
        </pc:sldMkLst>
        <pc:spChg chg="mod">
          <ac:chgData name="Craig Brinkerhoff" userId="4ca67c74-3213-4250-9c32-077ebf257a4d" providerId="ADAL" clId="{4C9398AD-2DD6-4861-B992-53D1EE014834}" dt="2021-08-24T21:13:01.321" v="3962" actId="20577"/>
          <ac:spMkLst>
            <pc:docMk/>
            <pc:sldMk cId="1022800431" sldId="286"/>
            <ac:spMk id="2" creationId="{1701FDE7-710B-4522-B020-88D164695253}"/>
          </ac:spMkLst>
        </pc:spChg>
        <pc:spChg chg="del">
          <ac:chgData name="Craig Brinkerhoff" userId="4ca67c74-3213-4250-9c32-077ebf257a4d" providerId="ADAL" clId="{4C9398AD-2DD6-4861-B992-53D1EE014834}" dt="2021-08-24T21:13:03.650" v="3963" actId="478"/>
          <ac:spMkLst>
            <pc:docMk/>
            <pc:sldMk cId="1022800431" sldId="286"/>
            <ac:spMk id="3" creationId="{C7821F43-B8F2-4758-A6D1-E34BF9D22CB5}"/>
          </ac:spMkLst>
        </pc:spChg>
        <pc:picChg chg="add del mod">
          <ac:chgData name="Craig Brinkerhoff" userId="4ca67c74-3213-4250-9c32-077ebf257a4d" providerId="ADAL" clId="{4C9398AD-2DD6-4861-B992-53D1EE014834}" dt="2021-08-24T21:13:33.917" v="3968" actId="478"/>
          <ac:picMkLst>
            <pc:docMk/>
            <pc:sldMk cId="1022800431" sldId="286"/>
            <ac:picMk id="5" creationId="{FF335B70-7295-465F-8454-9DAB46EFFF3D}"/>
          </ac:picMkLst>
        </pc:picChg>
        <pc:picChg chg="add mod modCrop">
          <ac:chgData name="Craig Brinkerhoff" userId="4ca67c74-3213-4250-9c32-077ebf257a4d" providerId="ADAL" clId="{4C9398AD-2DD6-4861-B992-53D1EE014834}" dt="2021-08-24T21:14:07.256" v="3975" actId="1076"/>
          <ac:picMkLst>
            <pc:docMk/>
            <pc:sldMk cId="1022800431" sldId="286"/>
            <ac:picMk id="7" creationId="{F3AFBC4C-3B56-4D00-950C-7123BA5C3EDF}"/>
          </ac:picMkLst>
        </pc:picChg>
      </pc:sldChg>
      <pc:sldChg chg="new ord">
        <pc:chgData name="Craig Brinkerhoff" userId="4ca67c74-3213-4250-9c32-077ebf257a4d" providerId="ADAL" clId="{4C9398AD-2DD6-4861-B992-53D1EE014834}" dt="2021-08-24T21:14:35.620" v="3978"/>
        <pc:sldMkLst>
          <pc:docMk/>
          <pc:sldMk cId="3205584810" sldId="287"/>
        </pc:sldMkLst>
      </pc:sldChg>
      <pc:sldChg chg="addSp delSp modSp new del mod ord modAnim">
        <pc:chgData name="Craig Brinkerhoff" userId="4ca67c74-3213-4250-9c32-077ebf257a4d" providerId="ADAL" clId="{4C9398AD-2DD6-4861-B992-53D1EE014834}" dt="2021-08-30T20:33:20.442" v="5473" actId="2696"/>
        <pc:sldMkLst>
          <pc:docMk/>
          <pc:sldMk cId="4237058839" sldId="288"/>
        </pc:sldMkLst>
        <pc:spChg chg="add del mod">
          <ac:chgData name="Craig Brinkerhoff" userId="4ca67c74-3213-4250-9c32-077ebf257a4d" providerId="ADAL" clId="{4C9398AD-2DD6-4861-B992-53D1EE014834}" dt="2021-08-30T20:32:40.880" v="5455" actId="21"/>
          <ac:spMkLst>
            <pc:docMk/>
            <pc:sldMk cId="4237058839" sldId="288"/>
            <ac:spMk id="3" creationId="{CCAF39B0-640A-4A07-BBA3-FB852642A96C}"/>
          </ac:spMkLst>
        </pc:spChg>
        <pc:spChg chg="add del mod">
          <ac:chgData name="Craig Brinkerhoff" userId="4ca67c74-3213-4250-9c32-077ebf257a4d" providerId="ADAL" clId="{4C9398AD-2DD6-4861-B992-53D1EE014834}" dt="2021-08-30T20:33:17.707" v="5472" actId="21"/>
          <ac:spMkLst>
            <pc:docMk/>
            <pc:sldMk cId="4237058839" sldId="288"/>
            <ac:spMk id="4" creationId="{9B474E41-3201-4CB8-9020-89F00C3B22D0}"/>
          </ac:spMkLst>
        </pc:spChg>
        <pc:picChg chg="add del mod">
          <ac:chgData name="Craig Brinkerhoff" userId="4ca67c74-3213-4250-9c32-077ebf257a4d" providerId="ADAL" clId="{4C9398AD-2DD6-4861-B992-53D1EE014834}" dt="2021-08-30T20:32:40.880" v="5455" actId="21"/>
          <ac:picMkLst>
            <pc:docMk/>
            <pc:sldMk cId="4237058839" sldId="288"/>
            <ac:picMk id="2" creationId="{226700E0-0EC4-4E7A-9991-CD1DAA6A84FD}"/>
          </ac:picMkLst>
        </pc:picChg>
      </pc:sldChg>
      <pc:sldChg chg="add del">
        <pc:chgData name="Craig Brinkerhoff" userId="4ca67c74-3213-4250-9c32-077ebf257a4d" providerId="ADAL" clId="{4C9398AD-2DD6-4861-B992-53D1EE014834}" dt="2021-08-30T18:39:49.396" v="5073"/>
        <pc:sldMkLst>
          <pc:docMk/>
          <pc:sldMk cId="899473105" sldId="289"/>
        </pc:sldMkLst>
      </pc:sldChg>
      <pc:sldChg chg="addSp modSp new mod modAnim">
        <pc:chgData name="Craig Brinkerhoff" userId="4ca67c74-3213-4250-9c32-077ebf257a4d" providerId="ADAL" clId="{4C9398AD-2DD6-4861-B992-53D1EE014834}" dt="2021-08-30T20:31:39.934" v="5429" actId="1076"/>
        <pc:sldMkLst>
          <pc:docMk/>
          <pc:sldMk cId="2883684357" sldId="289"/>
        </pc:sldMkLst>
        <pc:spChg chg="add mod">
          <ac:chgData name="Craig Brinkerhoff" userId="4ca67c74-3213-4250-9c32-077ebf257a4d" providerId="ADAL" clId="{4C9398AD-2DD6-4861-B992-53D1EE014834}" dt="2021-08-30T20:28:31.978" v="5357"/>
          <ac:spMkLst>
            <pc:docMk/>
            <pc:sldMk cId="2883684357" sldId="289"/>
            <ac:spMk id="3" creationId="{36AFFB2C-7055-4DCD-8338-D9CF1F3FE7E4}"/>
          </ac:spMkLst>
        </pc:spChg>
        <pc:spChg chg="add mod">
          <ac:chgData name="Craig Brinkerhoff" userId="4ca67c74-3213-4250-9c32-077ebf257a4d" providerId="ADAL" clId="{4C9398AD-2DD6-4861-B992-53D1EE014834}" dt="2021-08-30T20:28:31.978" v="5357"/>
          <ac:spMkLst>
            <pc:docMk/>
            <pc:sldMk cId="2883684357" sldId="289"/>
            <ac:spMk id="4" creationId="{6C1A9260-1FA5-45A0-8236-2392490F6E60}"/>
          </ac:spMkLst>
        </pc:spChg>
        <pc:spChg chg="add mod">
          <ac:chgData name="Craig Brinkerhoff" userId="4ca67c74-3213-4250-9c32-077ebf257a4d" providerId="ADAL" clId="{4C9398AD-2DD6-4861-B992-53D1EE014834}" dt="2021-08-30T20:28:31.978" v="5357"/>
          <ac:spMkLst>
            <pc:docMk/>
            <pc:sldMk cId="2883684357" sldId="289"/>
            <ac:spMk id="5" creationId="{633D27A7-FDC9-4ED0-B1B9-CF487F19E24E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6" creationId="{44AD7760-F37A-4F16-98E9-8B0C8709ABBA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7" creationId="{E9DC93B1-B154-478B-A1DD-10244F7D50D7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9" creationId="{E7555D76-DAB3-4F06-8E1E-23090A5EB622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10" creationId="{BC03B41A-116B-4840-84F9-E77EBC26F4C4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11" creationId="{E2E240A7-B73D-4357-94D5-FCB5FA952B5D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12" creationId="{557DA289-9E6F-46D1-B8B9-A4165F1D5F43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17" creationId="{9667270A-9742-4927-A5E0-F79673DBAA87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18" creationId="{6F48E643-154F-4D5F-BA3D-DD1C2BE6E795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19" creationId="{B643CF4D-855A-48F3-8C58-57DFA0B32EB8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20" creationId="{A25EB6D1-6660-442E-812F-C76FD4452ED2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23" creationId="{90F1DE88-547C-45CC-A814-8A57D07EB2AD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26" creationId="{EC88D93C-691A-42D9-BF4C-85A888EE7B59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29" creationId="{6D5949BB-3660-470A-90DF-B753F2B6C866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33" creationId="{CE242329-9CE3-4091-9C7C-D011A7AC192D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34" creationId="{3C2CE521-7143-4BB9-BCF9-537893DA5839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35" creationId="{D4DBCB8B-5258-46FB-B71C-4CCDFD6B1B6B}"/>
          </ac:spMkLst>
        </pc:spChg>
        <pc:spChg chg="add mod">
          <ac:chgData name="Craig Brinkerhoff" userId="4ca67c74-3213-4250-9c32-077ebf257a4d" providerId="ADAL" clId="{4C9398AD-2DD6-4861-B992-53D1EE014834}" dt="2021-08-30T20:31:36.208" v="5428" actId="1076"/>
          <ac:spMkLst>
            <pc:docMk/>
            <pc:sldMk cId="2883684357" sldId="289"/>
            <ac:spMk id="40" creationId="{869CD206-7751-4D03-AD95-99E6F180C92E}"/>
          </ac:spMkLst>
        </pc:spChg>
        <pc:picChg chg="add mod">
          <ac:chgData name="Craig Brinkerhoff" userId="4ca67c74-3213-4250-9c32-077ebf257a4d" providerId="ADAL" clId="{4C9398AD-2DD6-4861-B992-53D1EE014834}" dt="2021-08-30T20:28:31.978" v="5357"/>
          <ac:picMkLst>
            <pc:docMk/>
            <pc:sldMk cId="2883684357" sldId="289"/>
            <ac:picMk id="2" creationId="{3098FBB8-5537-4294-95F8-E6486D61CF30}"/>
          </ac:picMkLst>
        </pc:picChg>
        <pc:picChg chg="add mod">
          <ac:chgData name="Craig Brinkerhoff" userId="4ca67c74-3213-4250-9c32-077ebf257a4d" providerId="ADAL" clId="{4C9398AD-2DD6-4861-B992-53D1EE014834}" dt="2021-08-30T20:31:36.208" v="5428" actId="1076"/>
          <ac:picMkLst>
            <pc:docMk/>
            <pc:sldMk cId="2883684357" sldId="289"/>
            <ac:picMk id="8" creationId="{86389331-88C0-480D-BF56-185275B08093}"/>
          </ac:picMkLst>
        </pc:pic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13" creationId="{693E58EF-B9AA-454A-808F-47DF7921228D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14" creationId="{D082B443-C4F9-4108-B315-CE3B10B3AD56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15" creationId="{83452521-4B21-4F9A-9767-F60F4CBAE977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16" creationId="{BF6ABB6C-9AB2-44CF-970F-7A6A29040902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21" creationId="{4BAF3CEA-BC95-481A-A018-0FC7DB04B508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22" creationId="{F82B5367-B7CB-4E5F-81FA-9D5A218A2E94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24" creationId="{53DBE495-EE31-455A-9819-C4F87809C1C3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25" creationId="{19697F3E-C8BC-4B35-9E97-FCED9954CF5F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27" creationId="{CF7CF00A-C673-4E75-8521-B046190A7289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28" creationId="{33A6958F-22FB-4A55-907D-878AED611306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30" creationId="{92498BBA-1ACE-4ED0-AA62-AA59CD6ED764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31" creationId="{26300FFE-3CC6-4074-8B66-54B07FA7FF01}"/>
          </ac:cxnSpMkLst>
        </pc:cxnChg>
        <pc:cxnChg chg="add mod">
          <ac:chgData name="Craig Brinkerhoff" userId="4ca67c74-3213-4250-9c32-077ebf257a4d" providerId="ADAL" clId="{4C9398AD-2DD6-4861-B992-53D1EE014834}" dt="2021-08-30T20:31:39.934" v="5429" actId="1076"/>
          <ac:cxnSpMkLst>
            <pc:docMk/>
            <pc:sldMk cId="2883684357" sldId="289"/>
            <ac:cxnSpMk id="32" creationId="{F062877F-6589-420E-A41D-2822AE00C944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36" creationId="{216162FD-651F-404F-B0C8-EE62082EC738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37" creationId="{C6D07CA2-683D-449F-9CF4-F9915D5C678B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38" creationId="{DD549677-06CE-4FBA-A3B8-6BD4779C36DA}"/>
          </ac:cxnSpMkLst>
        </pc:cxnChg>
        <pc:cxnChg chg="add mod">
          <ac:chgData name="Craig Brinkerhoff" userId="4ca67c74-3213-4250-9c32-077ebf257a4d" providerId="ADAL" clId="{4C9398AD-2DD6-4861-B992-53D1EE014834}" dt="2021-08-30T20:31:36.208" v="5428" actId="1076"/>
          <ac:cxnSpMkLst>
            <pc:docMk/>
            <pc:sldMk cId="2883684357" sldId="289"/>
            <ac:cxnSpMk id="39" creationId="{8E873C1F-216E-4C19-98FB-8CF8427F701F}"/>
          </ac:cxnSpMkLst>
        </pc:cxnChg>
      </pc:sldChg>
      <pc:sldChg chg="new del">
        <pc:chgData name="Craig Brinkerhoff" userId="4ca67c74-3213-4250-9c32-077ebf257a4d" providerId="ADAL" clId="{4C9398AD-2DD6-4861-B992-53D1EE014834}" dt="2021-08-30T22:45:41.147" v="6379" actId="47"/>
        <pc:sldMkLst>
          <pc:docMk/>
          <pc:sldMk cId="3820182931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A2B4F-DA13-4CD8-9AFF-9CE94F3E6C54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6AFD4-B02D-459B-9080-0F5F64D8A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44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SWOT satellite, launching in 2021, will measure water surface inundation extent and slope in large rivers and lake surface area in large lakes as unprecedented resolution (every ~11 days)</a:t>
            </a:r>
          </a:p>
          <a:p>
            <a:endParaRPr lang="en-US" dirty="0"/>
          </a:p>
          <a:p>
            <a:r>
              <a:rPr lang="en-US" dirty="0"/>
              <a:t>There are some serious tradeoffs. Green is the network used in our model and red are SWOT observable. While this temporal resolution is great, the tradeoff is a very coarse spatial resolution</a:t>
            </a:r>
          </a:p>
          <a:p>
            <a:endParaRPr lang="en-US" dirty="0"/>
          </a:p>
          <a:p>
            <a:r>
              <a:rPr lang="en-US" dirty="0"/>
              <a:t>Future work will look at coupling the transport model presented here with SWOT observations and a CO2 model to begin process-based study of CO2 evasion at the network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982A-F7AC-4323-B718-8A57CCCD0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A3633-88A8-4FAA-A7E0-FEA44BACB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36832-39F5-4BB2-A885-CA7B9790A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AAF5-B20D-47A5-8D9E-C728C142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CFD87-325D-40B0-B335-A9D61ED9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B5ECD-BBBC-4B4F-A090-9F447605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1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6C74-8175-4B85-A1B8-2F546554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CA607-3A52-4080-906D-489D3E27A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B892B-CFD6-496F-B5F5-3AF15A01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B630C-9C64-423F-A51E-C55FE898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6940-41AA-4DDC-AC9D-C1119CBA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B98D54-2451-46A8-B918-A08FFCEC2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A8026-02FA-4BC8-B9EA-29D37FB2C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863EF-3876-4165-B2F5-82CC54B0E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5C4C9-1FD5-46FB-B131-7C3DD83F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004A5-F422-413A-B9B3-F44CF0D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6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7C73-E4BA-4150-A1C0-8B54E14ED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D28C8-0D8E-4013-9BD6-73AEBC715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6956C-BCAF-4A01-862E-D0145D4D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07E72-FD96-4CBC-949E-2710BA71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66C5-6865-4163-AE50-223B607F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B701-0A67-4A8C-B9B1-977E14C2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E284E-5962-4604-A22B-02D21C155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D9496-40BC-4119-B91E-5F002412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8A58-E613-4A41-8C95-21D7651F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BACD-5C7D-4F82-8777-CD3C79B3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F8C0-4E41-4A59-8C23-C7A2358F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D8BB-DAC2-4C7F-80E7-FA662740E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A3B71-19CC-40C5-A48D-CAF186C0D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74905-5226-4858-8A8F-5A9ECFF6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CDAFD-1616-46B0-9209-80E207CC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6C5B2-3498-4788-9692-5BF1B714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FCCF-F459-4134-A79B-2010B6AA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1283-5D14-4615-A319-CFBD6BB2C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C8328-70CB-4144-9769-751FEDF4A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DC033-5146-449D-B18D-481E6B120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7F716-3CE0-45B6-BF48-8A777D7CDA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F65D1-C939-42AA-BE8D-BF31F49A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787B38-45D9-47B8-84B4-252F7000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DCBDA-ADEA-4BD5-8217-4A7D505C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8142-DF7D-4AC6-B85D-D40219076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F0C82-F21C-4465-8175-06B4E31E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6BC695-1F50-4600-B56D-8692D3FF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1AF02-48F9-4FA7-887E-A22C2DB2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F69A6-0E34-4462-9BAF-C075A3E6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DF1AC-0B08-4EBC-9B19-2C4824F5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0654C-39E9-4A59-B9F3-629F1D42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8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A064-8D07-4F79-B14F-1C69496A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1C9E-46E2-41A3-A076-3C21E5862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059ED-7676-4F26-82FE-B9D0A3B8E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BE267-8E3D-4BC6-911B-BA1B7A25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067EA-1CAF-4BA4-A997-1EE49372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70433-7140-4FDA-8B60-78CB536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54DE-FABE-4C00-B0BA-A6D34BE0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F8328-5153-44F1-A111-FBECCDC52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C9B08-7640-450B-BA21-149F04D8E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BECE8-306A-441C-B59B-8543B1BE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37561-CE47-47A2-81DF-461518B2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6228F-0A51-459F-8F38-06F7D65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4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2399C-6E20-4391-AF41-6E890D8F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429A3-53C0-4C9E-8619-F8F96BD79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32F5-9D5C-4BE5-95A3-39F2C32A4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FEB56-2E53-4CCD-BC29-4ACE7932AAA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038F-90A6-4434-A9E1-0E08E3F41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35F5-5201-484D-A0D4-E4BF2011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725FD-F6C7-46BF-B498-66DA05E3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3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D61B-DD99-4510-AE3B-0877B2000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08" y="1384917"/>
            <a:ext cx="11336784" cy="3243633"/>
          </a:xfrm>
        </p:spPr>
        <p:txBody>
          <a:bodyPr>
            <a:normAutofit/>
          </a:bodyPr>
          <a:lstStyle/>
          <a:p>
            <a:r>
              <a:rPr lang="en-US" dirty="0"/>
              <a:t>Remotely sensing fluvial gas exchange via SWOT</a:t>
            </a:r>
          </a:p>
        </p:txBody>
      </p:sp>
    </p:spTree>
    <p:extLst>
      <p:ext uri="{BB962C8B-B14F-4D97-AF65-F5344CB8AC3E}">
        <p14:creationId xmlns:p14="http://schemas.microsoft.com/office/powerpoint/2010/main" val="273589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66E5-0CEF-43A8-A526-1E7DBB19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69"/>
            <a:ext cx="10515600" cy="1325563"/>
          </a:xfrm>
        </p:spPr>
        <p:txBody>
          <a:bodyPr/>
          <a:lstStyle/>
          <a:p>
            <a:r>
              <a:rPr lang="en-US" dirty="0"/>
              <a:t>‘SWOT-river’ k model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A0BD97-4128-4022-8C22-C74B3981740E}"/>
                  </a:ext>
                </a:extLst>
              </p:cNvPr>
              <p:cNvSpPr txBox="1"/>
              <p:nvPr/>
            </p:nvSpPr>
            <p:spPr>
              <a:xfrm>
                <a:off x="8489993" y="772002"/>
                <a:ext cx="25229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A0BD97-4128-4022-8C22-C74B3981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93" y="772002"/>
                <a:ext cx="2522989" cy="461665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37090A-85D9-4F85-8BAD-544CB6D2B99F}"/>
                  </a:ext>
                </a:extLst>
              </p:cNvPr>
              <p:cNvSpPr txBox="1"/>
              <p:nvPr/>
            </p:nvSpPr>
            <p:spPr>
              <a:xfrm>
                <a:off x="815445" y="4200998"/>
                <a:ext cx="4531176" cy="21322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indent="457200" algn="just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2"/>
                    </a:solidFill>
                    <a:effectLst/>
                    <a:latin typeface="Cambria Math" panose="02040503050406030204" pitchFamily="18" charset="0"/>
                    <a:ea typeface="Cambria" panose="02040503050406030204" pitchFamily="18" charset="0"/>
                  </a:rPr>
                  <a:t>Expression for depth-scale G</a:t>
                </a:r>
              </a:p>
              <a:p>
                <a:pPr marL="0" marR="0" indent="457200" algn="just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𝐺𝑑h</m:t>
                          </m:r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𝑔𝑆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rad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mbria" panose="02040503050406030204" pitchFamily="18" charset="0"/>
                </a:endParaRPr>
              </a:p>
              <a:p>
                <a:pPr marL="0" marR="0" indent="457200" algn="just"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𝐺𝐻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𝑈𝑔𝑆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𝑔𝑆𝑈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37090A-85D9-4F85-8BAD-544CB6D2B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45" y="4200998"/>
                <a:ext cx="4531176" cy="2132250"/>
              </a:xfrm>
              <a:prstGeom prst="rect">
                <a:avLst/>
              </a:prstGeom>
              <a:blipFill>
                <a:blip r:embed="rId3"/>
                <a:stretch>
                  <a:fillRect t="-14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F6E111-FA22-4ED6-872F-E5200DACE254}"/>
                  </a:ext>
                </a:extLst>
              </p:cNvPr>
              <p:cNvSpPr txBox="1"/>
              <p:nvPr/>
            </p:nvSpPr>
            <p:spPr>
              <a:xfrm>
                <a:off x="926635" y="2048318"/>
                <a:ext cx="3047301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𝐺𝑑h</m:t>
                          </m:r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𝐸𝑑h</m:t>
                          </m:r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𝑈</m:t>
                      </m:r>
                      <m:sSubSup>
                        <m:sSubSupPr>
                          <m:ctrlPr>
                            <a:rPr lang="en-US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F6E111-FA22-4ED6-872F-E5200DACE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35" y="2048318"/>
                <a:ext cx="3047301" cy="715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F5F406C-F900-4ACC-AA62-95771CD95FCE}"/>
              </a:ext>
            </a:extLst>
          </p:cNvPr>
          <p:cNvSpPr txBox="1"/>
          <p:nvPr/>
        </p:nvSpPr>
        <p:spPr>
          <a:xfrm>
            <a:off x="-70550" y="1084758"/>
            <a:ext cx="85578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Nakagawa &amp; </a:t>
            </a:r>
            <a:r>
              <a:rPr lang="en-US" sz="2000" dirty="0" err="1">
                <a:solidFill>
                  <a:srgbClr val="C00000"/>
                </a:solidFill>
              </a:rPr>
              <a:t>Nexu</a:t>
            </a:r>
            <a:r>
              <a:rPr lang="en-US" sz="2000" dirty="0">
                <a:solidFill>
                  <a:srgbClr val="C00000"/>
                </a:solidFill>
              </a:rPr>
              <a:t> (1993)</a:t>
            </a:r>
            <a:r>
              <a:rPr lang="en-US" sz="2000" dirty="0">
                <a:solidFill>
                  <a:schemeClr val="tx2"/>
                </a:solidFill>
              </a:rPr>
              <a:t> TKE budget (at free-surface) for an open-channel flow: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endParaRPr lang="en-US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282B95-E463-4D1F-B523-66DD2C2B606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714625" y="2981325"/>
            <a:ext cx="366408" cy="121967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74D37C-477E-43EB-AC3B-4804A8E7DEBA}"/>
              </a:ext>
            </a:extLst>
          </p:cNvPr>
          <p:cNvCxnSpPr/>
          <p:nvPr/>
        </p:nvCxnSpPr>
        <p:spPr>
          <a:xfrm>
            <a:off x="2090609" y="2155397"/>
            <a:ext cx="990424" cy="63936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604CBD-1744-471F-B9CF-A1D24B80C4F6}"/>
              </a:ext>
            </a:extLst>
          </p:cNvPr>
          <p:cNvCxnSpPr>
            <a:cxnSpLocks/>
          </p:cNvCxnSpPr>
          <p:nvPr/>
        </p:nvCxnSpPr>
        <p:spPr>
          <a:xfrm>
            <a:off x="9894407" y="812664"/>
            <a:ext cx="502640" cy="46596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F07543-20A1-44EE-BDA6-3306553F95C2}"/>
                  </a:ext>
                </a:extLst>
              </p:cNvPr>
              <p:cNvSpPr txBox="1"/>
              <p:nvPr/>
            </p:nvSpPr>
            <p:spPr>
              <a:xfrm>
                <a:off x="3179903" y="3303110"/>
                <a:ext cx="2143036" cy="8002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𝑔𝑆𝑈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>
                    <a:solidFill>
                      <a:srgbClr val="C00000"/>
                    </a:solidFill>
                  </a:rPr>
                  <a:t>[Moog &amp; </a:t>
                </a:r>
                <a:r>
                  <a:rPr lang="en-US" sz="1400" dirty="0" err="1">
                    <a:solidFill>
                      <a:srgbClr val="C00000"/>
                    </a:solidFill>
                  </a:rPr>
                  <a:t>Jirka</a:t>
                </a:r>
                <a:r>
                  <a:rPr lang="en-US" sz="1400" dirty="0">
                    <a:solidFill>
                      <a:srgbClr val="C00000"/>
                    </a:solidFill>
                  </a:rPr>
                  <a:t>, 1999; Raymond et al. 2012]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F07543-20A1-44EE-BDA6-3306553F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903" y="3303110"/>
                <a:ext cx="2143036" cy="800219"/>
              </a:xfrm>
              <a:prstGeom prst="rect">
                <a:avLst/>
              </a:prstGeom>
              <a:blipFill>
                <a:blip r:embed="rId6"/>
                <a:stretch>
                  <a:fillRect l="-565" r="-1412" b="-52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5EAF31-618E-4F5C-A2F7-B5B35F0FC7C6}"/>
                  </a:ext>
                </a:extLst>
              </p:cNvPr>
              <p:cNvSpPr txBox="1"/>
              <p:nvPr/>
            </p:nvSpPr>
            <p:spPr>
              <a:xfrm>
                <a:off x="6348770" y="4010505"/>
                <a:ext cx="2914476" cy="186685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So, when Rh/H </a:t>
                </a:r>
                <a:r>
                  <a:rPr lang="en-US" sz="2000" b="1" dirty="0">
                    <a:sym typeface="Wingdings" panose="05000000000000000000" pitchFamily="2" charset="2"/>
                  </a:rPr>
                  <a:t> 1: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2000" b="1" dirty="0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000" b="1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B5EAF31-618E-4F5C-A2F7-B5B35F0FC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70" y="4010505"/>
                <a:ext cx="2914476" cy="1866858"/>
              </a:xfrm>
              <a:prstGeom prst="rect">
                <a:avLst/>
              </a:prstGeom>
              <a:blipFill>
                <a:blip r:embed="rId7"/>
                <a:stretch>
                  <a:fillRect l="-186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Brace 38">
            <a:extLst>
              <a:ext uri="{FF2B5EF4-FFF2-40B4-BE49-F238E27FC236}">
                <a16:creationId xmlns:a16="http://schemas.microsoft.com/office/drawing/2014/main" id="{6596340C-5990-4674-8487-41AB0AC71BA0}"/>
              </a:ext>
            </a:extLst>
          </p:cNvPr>
          <p:cNvSpPr/>
          <p:nvPr/>
        </p:nvSpPr>
        <p:spPr>
          <a:xfrm>
            <a:off x="5322939" y="3131103"/>
            <a:ext cx="939567" cy="33697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5687EC-C2AD-437F-B429-FA3A1B73591C}"/>
              </a:ext>
            </a:extLst>
          </p:cNvPr>
          <p:cNvCxnSpPr/>
          <p:nvPr/>
        </p:nvCxnSpPr>
        <p:spPr>
          <a:xfrm>
            <a:off x="8313490" y="2155397"/>
            <a:ext cx="3313651" cy="5216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EBC6B7-7685-48CA-A421-8083101CCCE4}"/>
              </a:ext>
            </a:extLst>
          </p:cNvPr>
          <p:cNvCxnSpPr/>
          <p:nvPr/>
        </p:nvCxnSpPr>
        <p:spPr>
          <a:xfrm>
            <a:off x="8313490" y="1558055"/>
            <a:ext cx="3313651" cy="5216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DD4EBE-D1CC-495B-ACD7-87CAC8194ECB}"/>
              </a:ext>
            </a:extLst>
          </p:cNvPr>
          <p:cNvCxnSpPr>
            <a:cxnSpLocks/>
          </p:cNvCxnSpPr>
          <p:nvPr/>
        </p:nvCxnSpPr>
        <p:spPr>
          <a:xfrm>
            <a:off x="8313490" y="2629519"/>
            <a:ext cx="3313651" cy="47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0C2E75B-D506-4475-8292-CD5A25975841}"/>
              </a:ext>
            </a:extLst>
          </p:cNvPr>
          <p:cNvSpPr/>
          <p:nvPr/>
        </p:nvSpPr>
        <p:spPr>
          <a:xfrm rot="11068931">
            <a:off x="9778986" y="1630504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E52575-5E5E-44B0-AB12-3E36E48CEC33}"/>
              </a:ext>
            </a:extLst>
          </p:cNvPr>
          <p:cNvCxnSpPr>
            <a:cxnSpLocks/>
          </p:cNvCxnSpPr>
          <p:nvPr/>
        </p:nvCxnSpPr>
        <p:spPr>
          <a:xfrm>
            <a:off x="9820926" y="1852613"/>
            <a:ext cx="149389" cy="145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8448497-DFEB-4A53-B22D-84E1960DE2CD}"/>
              </a:ext>
            </a:extLst>
          </p:cNvPr>
          <p:cNvCxnSpPr>
            <a:cxnSpLocks/>
          </p:cNvCxnSpPr>
          <p:nvPr/>
        </p:nvCxnSpPr>
        <p:spPr>
          <a:xfrm>
            <a:off x="9820925" y="1903815"/>
            <a:ext cx="149389" cy="145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6FC9424-D673-4E5E-BDE6-1DFBBC63753E}"/>
              </a:ext>
            </a:extLst>
          </p:cNvPr>
          <p:cNvSpPr/>
          <p:nvPr/>
        </p:nvSpPr>
        <p:spPr>
          <a:xfrm>
            <a:off x="8877300" y="1756249"/>
            <a:ext cx="242866" cy="170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503925-B1AD-4F67-BD8F-80587E6CC0F2}"/>
              </a:ext>
            </a:extLst>
          </p:cNvPr>
          <p:cNvCxnSpPr>
            <a:cxnSpLocks/>
          </p:cNvCxnSpPr>
          <p:nvPr/>
        </p:nvCxnSpPr>
        <p:spPr>
          <a:xfrm>
            <a:off x="8779669" y="1828195"/>
            <a:ext cx="208031" cy="1935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92897C4-3371-48F0-B413-7D154A7A565B}"/>
              </a:ext>
            </a:extLst>
          </p:cNvPr>
          <p:cNvCxnSpPr>
            <a:cxnSpLocks/>
          </p:cNvCxnSpPr>
          <p:nvPr/>
        </p:nvCxnSpPr>
        <p:spPr>
          <a:xfrm flipV="1">
            <a:off x="9027308" y="1828341"/>
            <a:ext cx="0" cy="453465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3A7E5BA-E509-4B0C-B276-DB0DB5DA88E6}"/>
              </a:ext>
            </a:extLst>
          </p:cNvPr>
          <p:cNvCxnSpPr>
            <a:cxnSpLocks/>
          </p:cNvCxnSpPr>
          <p:nvPr/>
        </p:nvCxnSpPr>
        <p:spPr>
          <a:xfrm flipV="1">
            <a:off x="9070183" y="1710848"/>
            <a:ext cx="166687" cy="9080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130E300-63E1-4839-9BE3-ABC70BBAC2B8}"/>
              </a:ext>
            </a:extLst>
          </p:cNvPr>
          <p:cNvSpPr txBox="1"/>
          <p:nvPr/>
        </p:nvSpPr>
        <p:spPr>
          <a:xfrm>
            <a:off x="8489993" y="1653204"/>
            <a:ext cx="28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8042FC6-E5DD-44A1-A524-D01A263ADBA8}"/>
                  </a:ext>
                </a:extLst>
              </p:cNvPr>
              <p:cNvSpPr txBox="1"/>
              <p:nvPr/>
            </p:nvSpPr>
            <p:spPr>
              <a:xfrm>
                <a:off x="9094503" y="1400941"/>
                <a:ext cx="289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8042FC6-E5DD-44A1-A524-D01A263AD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03" y="1400941"/>
                <a:ext cx="2896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BFD78B01-73FD-4A7F-939A-5F2D04A1D919}"/>
              </a:ext>
            </a:extLst>
          </p:cNvPr>
          <p:cNvSpPr txBox="1"/>
          <p:nvPr/>
        </p:nvSpPr>
        <p:spPr>
          <a:xfrm>
            <a:off x="8987700" y="1980144"/>
            <a:ext cx="42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36924-A873-4FB2-A841-89388E6FA1C6}"/>
              </a:ext>
            </a:extLst>
          </p:cNvPr>
          <p:cNvSpPr txBox="1"/>
          <p:nvPr/>
        </p:nvSpPr>
        <p:spPr>
          <a:xfrm>
            <a:off x="9263246" y="2138011"/>
            <a:ext cx="70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h=0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C8B54B-1282-4FF9-96AE-5CA6C442A635}"/>
              </a:ext>
            </a:extLst>
          </p:cNvPr>
          <p:cNvSpPr txBox="1"/>
          <p:nvPr/>
        </p:nvSpPr>
        <p:spPr>
          <a:xfrm>
            <a:off x="9226952" y="1496662"/>
            <a:ext cx="6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h=H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8F559B-7075-45A4-BCB4-D235E036728C}"/>
              </a:ext>
            </a:extLst>
          </p:cNvPr>
          <p:cNvSpPr txBox="1"/>
          <p:nvPr/>
        </p:nvSpPr>
        <p:spPr>
          <a:xfrm>
            <a:off x="-46230" y="1455257"/>
            <a:ext cx="85578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Nakagawa &amp; </a:t>
            </a:r>
            <a:r>
              <a:rPr lang="en-US" sz="2000" dirty="0" err="1">
                <a:solidFill>
                  <a:srgbClr val="C00000"/>
                </a:solidFill>
              </a:rPr>
              <a:t>Nexu</a:t>
            </a:r>
            <a:r>
              <a:rPr lang="en-US" sz="2000" dirty="0">
                <a:solidFill>
                  <a:srgbClr val="C00000"/>
                </a:solidFill>
              </a:rPr>
              <a:t> (1993)</a:t>
            </a:r>
            <a:r>
              <a:rPr lang="en-US" sz="2000" dirty="0">
                <a:solidFill>
                  <a:schemeClr val="tx2"/>
                </a:solidFill>
              </a:rPr>
              <a:t> also outline model for TKE produced at some depth in the water column: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D7E284-66E3-44C9-A5A5-5A796EEA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85" y="342164"/>
            <a:ext cx="4800600" cy="381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36" grpId="0" animBg="1"/>
      <p:bldP spid="37" grpId="0" animBg="1"/>
      <p:bldP spid="39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1A13FA3-816C-434E-A439-D27EA058E95C}"/>
              </a:ext>
            </a:extLst>
          </p:cNvPr>
          <p:cNvSpPr txBox="1"/>
          <p:nvPr/>
        </p:nvSpPr>
        <p:spPr>
          <a:xfrm>
            <a:off x="3738653" y="6438355"/>
            <a:ext cx="3207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Branch et al 2021 model for TKE</a:t>
            </a:r>
            <a:endParaRPr lang="en-US" dirty="0"/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4AEE8EE2-3C46-4280-88E9-5B6F57926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27"/>
          <a:stretch/>
        </p:blipFill>
        <p:spPr>
          <a:xfrm>
            <a:off x="415459" y="626105"/>
            <a:ext cx="5816433" cy="294599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BCDA7F-B118-4AA7-9860-1CF1F820E042}"/>
              </a:ext>
            </a:extLst>
          </p:cNvPr>
          <p:cNvSpPr txBox="1"/>
          <p:nvPr/>
        </p:nvSpPr>
        <p:spPr>
          <a:xfrm>
            <a:off x="3101318" y="758199"/>
            <a:ext cx="143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2-4 orders of magnitude!</a:t>
            </a: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4349ADDE-50F7-43B1-ACAA-EF8D2432F554}"/>
              </a:ext>
            </a:extLst>
          </p:cNvPr>
          <p:cNvSpPr/>
          <p:nvPr/>
        </p:nvSpPr>
        <p:spPr>
          <a:xfrm rot="17208009">
            <a:off x="3376288" y="1412316"/>
            <a:ext cx="862412" cy="763290"/>
          </a:xfrm>
          <a:prstGeom prst="rightBrace">
            <a:avLst>
              <a:gd name="adj1" fmla="val 21747"/>
              <a:gd name="adj2" fmla="val 434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5F8E5F-D23A-4D4A-B2DF-0EE2253BA53D}"/>
              </a:ext>
            </a:extLst>
          </p:cNvPr>
          <p:cNvSpPr txBox="1"/>
          <p:nvPr/>
        </p:nvSpPr>
        <p:spPr>
          <a:xfrm>
            <a:off x="15613" y="50313"/>
            <a:ext cx="4518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Empirical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4853FE-86C3-4F46-A595-A46E7A4EA80E}"/>
                  </a:ext>
                </a:extLst>
              </p:cNvPr>
              <p:cNvSpPr txBox="1"/>
              <p:nvPr/>
            </p:nvSpPr>
            <p:spPr>
              <a:xfrm>
                <a:off x="886524" y="1270850"/>
                <a:ext cx="2522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7FC97E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0">
                          <a:solidFill>
                            <a:srgbClr val="7FC97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800" b="1" i="0">
                          <a:solidFill>
                            <a:srgbClr val="7FC97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7FC97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7FC97E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4853FE-86C3-4F46-A595-A46E7A4EA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24" y="1270850"/>
                <a:ext cx="25229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91C7C-89EF-4D78-9E4C-F83738CA68C1}"/>
                  </a:ext>
                </a:extLst>
              </p:cNvPr>
              <p:cNvSpPr txBox="1"/>
              <p:nvPr/>
            </p:nvSpPr>
            <p:spPr>
              <a:xfrm>
                <a:off x="3409513" y="1784765"/>
                <a:ext cx="25229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BEAED3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1" smtClean="0">
                          <a:solidFill>
                            <a:srgbClr val="BEAED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BEAE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 smtClean="0">
                              <a:solidFill>
                                <a:srgbClr val="BEAE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BEAE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BEAED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91C7C-89EF-4D78-9E4C-F83738CA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513" y="1784765"/>
                <a:ext cx="25229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57BB6F-2041-4FC3-A936-8F43DE53BF83}"/>
              </a:ext>
            </a:extLst>
          </p:cNvPr>
          <p:cNvSpPr txBox="1"/>
          <p:nvPr/>
        </p:nvSpPr>
        <p:spPr>
          <a:xfrm>
            <a:off x="3817609" y="4156872"/>
            <a:ext cx="2522989" cy="230832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a flow is held constant, but depth decreases (and width subsequently increases), T</a:t>
            </a:r>
            <a:r>
              <a:rPr lang="en-US" baseline="-25000" dirty="0"/>
              <a:t>d </a:t>
            </a:r>
            <a:r>
              <a:rPr lang="en-US" dirty="0"/>
              <a:t>decreases</a:t>
            </a:r>
          </a:p>
          <a:p>
            <a:endParaRPr lang="en-US" dirty="0"/>
          </a:p>
          <a:p>
            <a:r>
              <a:rPr lang="en-US" dirty="0"/>
              <a:t>Meaning a very wide, relative to depth, flow will have nearly no T</a:t>
            </a:r>
            <a:r>
              <a:rPr lang="en-US" baseline="-25000" dirty="0"/>
              <a:t>d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C78621-8CED-4F98-BE5E-5F800C659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t="48080"/>
          <a:stretch/>
        </p:blipFill>
        <p:spPr>
          <a:xfrm>
            <a:off x="557702" y="3572096"/>
            <a:ext cx="2988046" cy="3235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769B3-BB44-48F0-8C8E-A0CF304FDD8C}"/>
              </a:ext>
            </a:extLst>
          </p:cNvPr>
          <p:cNvSpPr/>
          <p:nvPr/>
        </p:nvSpPr>
        <p:spPr>
          <a:xfrm>
            <a:off x="177887" y="3611897"/>
            <a:ext cx="6659444" cy="3235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4CB30B8D-E47A-4718-9D27-B58D6A0BA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78" y="3196097"/>
            <a:ext cx="4606983" cy="335053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B44BBA7-8AD6-4EC9-8F76-4DB9BFB01514}"/>
              </a:ext>
            </a:extLst>
          </p:cNvPr>
          <p:cNvSpPr txBox="1"/>
          <p:nvPr/>
        </p:nvSpPr>
        <p:spPr>
          <a:xfrm>
            <a:off x="7543449" y="1626437"/>
            <a:ext cx="4395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Happens in nearly all SWOT-observable rivers…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4797A5-1CCC-41B7-9EDC-C94839280F08}"/>
              </a:ext>
            </a:extLst>
          </p:cNvPr>
          <p:cNvSpPr txBox="1"/>
          <p:nvPr/>
        </p:nvSpPr>
        <p:spPr>
          <a:xfrm>
            <a:off x="11049554" y="4871363"/>
            <a:ext cx="964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(w/in 1%...)</a:t>
            </a:r>
          </a:p>
        </p:txBody>
      </p:sp>
    </p:spTree>
    <p:extLst>
      <p:ext uri="{BB962C8B-B14F-4D97-AF65-F5344CB8AC3E}">
        <p14:creationId xmlns:p14="http://schemas.microsoft.com/office/powerpoint/2010/main" val="380806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5" grpId="0"/>
      <p:bldP spid="61" grpId="0" animBg="1"/>
      <p:bldP spid="7" grpId="0"/>
      <p:bldP spid="8" grpId="0"/>
      <p:bldP spid="3" grpId="0" animBg="1"/>
      <p:bldP spid="2" grpId="0" animBg="1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C923-CFB6-40DB-938B-67B632D5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7"/>
            <a:ext cx="10515600" cy="1325563"/>
          </a:xfrm>
        </p:spPr>
        <p:txBody>
          <a:bodyPr/>
          <a:lstStyle/>
          <a:p>
            <a:r>
              <a:rPr lang="en-US" dirty="0"/>
              <a:t>Who cares?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53E6A-B0C2-45BF-8F41-B24BDF63CFBD}"/>
                  </a:ext>
                </a:extLst>
              </p:cNvPr>
              <p:cNvSpPr txBox="1"/>
              <p:nvPr/>
            </p:nvSpPr>
            <p:spPr>
              <a:xfrm>
                <a:off x="392077" y="4859555"/>
                <a:ext cx="497168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2"/>
                    </a:solidFill>
                  </a:rPr>
                  <a:t>So, are the Integral and Kolmogorov turbulence scales similar when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800" b="1" dirty="0">
                    <a:solidFill>
                      <a:schemeClr val="tx2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53E6A-B0C2-45BF-8F41-B24BDF63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77" y="4859555"/>
                <a:ext cx="4971682" cy="1384995"/>
              </a:xfrm>
              <a:prstGeom prst="rect">
                <a:avLst/>
              </a:prstGeom>
              <a:blipFill>
                <a:blip r:embed="rId2"/>
                <a:stretch>
                  <a:fillRect l="-2451" t="-396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3: Schematic view of Richardson&amp;#39;s energy cascade in turbulence by eddy... |  Download Scientific Diagram">
            <a:extLst>
              <a:ext uri="{FF2B5EF4-FFF2-40B4-BE49-F238E27FC236}">
                <a16:creationId xmlns:a16="http://schemas.microsoft.com/office/drawing/2014/main" id="{25AF44EB-39BC-49D4-9310-FF92C2088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338" y="182562"/>
            <a:ext cx="6038975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626B6-2476-443A-B607-C1C078D5860D}"/>
              </a:ext>
            </a:extLst>
          </p:cNvPr>
          <p:cNvSpPr txBox="1"/>
          <p:nvPr/>
        </p:nvSpPr>
        <p:spPr>
          <a:xfrm>
            <a:off x="484356" y="1206856"/>
            <a:ext cx="45162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Dissipation is still really difficult to get from SWOT…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12CBA-A587-4600-A799-B5D9A576DA74}"/>
              </a:ext>
            </a:extLst>
          </p:cNvPr>
          <p:cNvSpPr txBox="1"/>
          <p:nvPr/>
        </p:nvSpPr>
        <p:spPr>
          <a:xfrm>
            <a:off x="484356" y="3022738"/>
            <a:ext cx="49716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“The friction velocity </a:t>
            </a:r>
            <a:r>
              <a:rPr lang="en-US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u</a:t>
            </a:r>
            <a:r>
              <a:rPr lang="en-US" b="0" i="0" baseline="-2500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*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, however, can only be an appropriate parameter for estimating interfacial fluxes under the idealized condition of a local equilibrium between the production and dissipation of turbulent kinetic energy in boundary-layer shear flow” </a:t>
            </a:r>
            <a:r>
              <a:rPr 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[</a:t>
            </a:r>
            <a:r>
              <a:rPr lang="en-US" b="0" i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Lorke</a:t>
            </a:r>
            <a:r>
              <a:rPr 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 &amp; </a:t>
            </a:r>
            <a:r>
              <a:rPr lang="en-US" b="0" i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Peeters</a:t>
            </a:r>
            <a:r>
              <a:rPr lang="en-US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 2006]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7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9159EA-1441-49F2-B7D3-747DAAB1F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9"/>
          <a:stretch/>
        </p:blipFill>
        <p:spPr>
          <a:xfrm>
            <a:off x="2838450" y="3327224"/>
            <a:ext cx="6858000" cy="3507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D3970-4E27-4F85-904B-7C3E8DA5B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11"/>
          <a:stretch/>
        </p:blipFill>
        <p:spPr>
          <a:xfrm>
            <a:off x="2667000" y="0"/>
            <a:ext cx="6858000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64FF9-C314-4C58-B258-DE588CF38936}"/>
              </a:ext>
            </a:extLst>
          </p:cNvPr>
          <p:cNvSpPr txBox="1"/>
          <p:nvPr/>
        </p:nvSpPr>
        <p:spPr>
          <a:xfrm>
            <a:off x="10169222" y="6211669"/>
            <a:ext cx="215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</a:t>
            </a:r>
            <a:r>
              <a:rPr lang="en-US" dirty="0" err="1">
                <a:solidFill>
                  <a:srgbClr val="C00000"/>
                </a:solidFill>
              </a:rPr>
              <a:t>Ulseth</a:t>
            </a:r>
            <a:r>
              <a:rPr lang="en-US" dirty="0">
                <a:solidFill>
                  <a:srgbClr val="C00000"/>
                </a:solidFill>
              </a:rPr>
              <a:t> et al. (2019)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9253A-2B16-4E4F-A96F-0B1643052A53}"/>
              </a:ext>
            </a:extLst>
          </p:cNvPr>
          <p:cNvSpPr/>
          <p:nvPr/>
        </p:nvSpPr>
        <p:spPr>
          <a:xfrm>
            <a:off x="2771775" y="3215670"/>
            <a:ext cx="4638675" cy="15739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6F9A74-754A-487B-853D-13DBBBAAA55A}"/>
              </a:ext>
            </a:extLst>
          </p:cNvPr>
          <p:cNvSpPr txBox="1"/>
          <p:nvPr/>
        </p:nvSpPr>
        <p:spPr>
          <a:xfrm>
            <a:off x="3381338" y="3300710"/>
            <a:ext cx="11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~identical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4DF48-E04F-4F95-BDA6-36D5137C925E}"/>
              </a:ext>
            </a:extLst>
          </p:cNvPr>
          <p:cNvSpPr txBox="1"/>
          <p:nvPr/>
        </p:nvSpPr>
        <p:spPr>
          <a:xfrm>
            <a:off x="9870696" y="2891135"/>
            <a:ext cx="2321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¼ exponent is statistically recovered here, which is really cool (~0.28)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558217-CBD5-4928-A6F1-3C2BF89D00A7}"/>
              </a:ext>
            </a:extLst>
          </p:cNvPr>
          <p:cNvCxnSpPr>
            <a:cxnSpLocks/>
          </p:cNvCxnSpPr>
          <p:nvPr/>
        </p:nvCxnSpPr>
        <p:spPr>
          <a:xfrm flipH="1">
            <a:off x="9629775" y="3699302"/>
            <a:ext cx="644223" cy="2088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5B8EB-3DB5-4D91-BC37-1C23F7126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4" t="51111" r="57876" b="40043"/>
          <a:stretch/>
        </p:blipFill>
        <p:spPr>
          <a:xfrm>
            <a:off x="971550" y="879217"/>
            <a:ext cx="942975" cy="6066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A8A7C1-2D91-4E89-8445-7D5FC448D5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14525" y="1182559"/>
            <a:ext cx="752475" cy="169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3750B-67A2-491D-B4AD-4D0E07A8C3A2}"/>
              </a:ext>
            </a:extLst>
          </p:cNvPr>
          <p:cNvSpPr/>
          <p:nvPr/>
        </p:nvSpPr>
        <p:spPr>
          <a:xfrm>
            <a:off x="4505325" y="0"/>
            <a:ext cx="11430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6AEAFF-1F61-4E0D-BDFE-E6B6D2CBD46A}"/>
              </a:ext>
            </a:extLst>
          </p:cNvPr>
          <p:cNvSpPr/>
          <p:nvPr/>
        </p:nvSpPr>
        <p:spPr>
          <a:xfrm>
            <a:off x="75501" y="1562101"/>
            <a:ext cx="12013036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C3BA3-4917-42EE-AAF5-FA10144F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33" y="365125"/>
            <a:ext cx="11912367" cy="1325563"/>
          </a:xfrm>
        </p:spPr>
        <p:txBody>
          <a:bodyPr/>
          <a:lstStyle/>
          <a:p>
            <a:r>
              <a:rPr lang="en-US" dirty="0"/>
              <a:t>Implication for BIKER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F6215B3-0E11-4161-BB02-1739AB0C94C7}"/>
              </a:ext>
            </a:extLst>
          </p:cNvPr>
          <p:cNvSpPr/>
          <p:nvPr/>
        </p:nvSpPr>
        <p:spPr>
          <a:xfrm rot="16200000">
            <a:off x="6598908" y="2627154"/>
            <a:ext cx="337076" cy="35145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8CF12A-8365-4131-8719-4269DF53FD8A}"/>
                  </a:ext>
                </a:extLst>
              </p:cNvPr>
              <p:cNvSpPr txBox="1"/>
              <p:nvPr/>
            </p:nvSpPr>
            <p:spPr>
              <a:xfrm>
                <a:off x="3359223" y="2087670"/>
                <a:ext cx="4343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8CF12A-8365-4131-8719-4269DF53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223" y="2087670"/>
                <a:ext cx="43434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2234C2-91DA-4826-817F-31EF4D3358AA}"/>
                  </a:ext>
                </a:extLst>
              </p:cNvPr>
              <p:cNvSpPr txBox="1"/>
              <p:nvPr/>
            </p:nvSpPr>
            <p:spPr>
              <a:xfrm>
                <a:off x="75501" y="4529992"/>
                <a:ext cx="11074167" cy="1001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𝑆𝑊𝑂𝑇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2234C2-91DA-4826-817F-31EF4D335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" y="4529992"/>
                <a:ext cx="11074167" cy="1001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BCE68D-E4B0-4DD1-A273-5025EC4E541F}"/>
                  </a:ext>
                </a:extLst>
              </p:cNvPr>
              <p:cNvSpPr txBox="1"/>
              <p:nvPr/>
            </p:nvSpPr>
            <p:spPr>
              <a:xfrm>
                <a:off x="4556875" y="2875729"/>
                <a:ext cx="4343400" cy="1297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F6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7F6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7F6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𝑑𝐴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BCE68D-E4B0-4DD1-A273-5025EC4E5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75" y="2875729"/>
                <a:ext cx="4343400" cy="1297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21B882-0DD1-404C-8C01-D2FE6B815C30}"/>
                  </a:ext>
                </a:extLst>
              </p:cNvPr>
              <p:cNvSpPr txBox="1"/>
              <p:nvPr/>
            </p:nvSpPr>
            <p:spPr>
              <a:xfrm>
                <a:off x="3786494" y="2496457"/>
                <a:ext cx="4343400" cy="7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F6000"/>
                              </a:solidFill>
                              <a:latin typeface="Cambria Math" panose="02040503050406030204" pitchFamily="18" charset="0"/>
                            </a:rPr>
                            <m:t>600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𝑔𝑆𝐻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21B882-0DD1-404C-8C01-D2FE6B815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494" y="2496457"/>
                <a:ext cx="4343400" cy="716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0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58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FDE7-710B-4522-B020-88D16469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 by SWOT threshold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AFBC4C-3B56-4D00-950C-7123BA5C3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95450" y="2052638"/>
            <a:ext cx="8315324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0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8FBB8-5537-4294-95F8-E6486D61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465" y="1082180"/>
            <a:ext cx="3389897" cy="5080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FFB2C-7055-4DCD-8338-D9CF1F3FE7E4}"/>
              </a:ext>
            </a:extLst>
          </p:cNvPr>
          <p:cNvSpPr txBox="1"/>
          <p:nvPr/>
        </p:nvSpPr>
        <p:spPr>
          <a:xfrm>
            <a:off x="8800051" y="6163002"/>
            <a:ext cx="145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Rhodes 1987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C1A9260-1FA5-45A0-8236-2392490F6E60}"/>
              </a:ext>
            </a:extLst>
          </p:cNvPr>
          <p:cNvSpPr/>
          <p:nvPr/>
        </p:nvSpPr>
        <p:spPr>
          <a:xfrm>
            <a:off x="7944374" y="1191237"/>
            <a:ext cx="1400962" cy="4823669"/>
          </a:xfrm>
          <a:custGeom>
            <a:avLst/>
            <a:gdLst>
              <a:gd name="connsiteX0" fmla="*/ 1400962 w 1400962"/>
              <a:gd name="connsiteY0" fmla="*/ 0 h 4823669"/>
              <a:gd name="connsiteX1" fmla="*/ 0 w 1400962"/>
              <a:gd name="connsiteY1" fmla="*/ 2441196 h 4823669"/>
              <a:gd name="connsiteX2" fmla="*/ 1392573 w 1400962"/>
              <a:gd name="connsiteY2" fmla="*/ 4823669 h 4823669"/>
              <a:gd name="connsiteX3" fmla="*/ 1400962 w 1400962"/>
              <a:gd name="connsiteY3" fmla="*/ 0 h 482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962" h="4823669">
                <a:moveTo>
                  <a:pt x="1400962" y="0"/>
                </a:moveTo>
                <a:lnTo>
                  <a:pt x="0" y="2441196"/>
                </a:lnTo>
                <a:lnTo>
                  <a:pt x="1392573" y="4823669"/>
                </a:lnTo>
                <a:cubicBezTo>
                  <a:pt x="1395369" y="3215779"/>
                  <a:pt x="1398166" y="1607890"/>
                  <a:pt x="1400962" y="0"/>
                </a:cubicBezTo>
                <a:close/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D27A7-FDC9-4ED0-B1B9-CF487F19E24E}"/>
              </a:ext>
            </a:extLst>
          </p:cNvPr>
          <p:cNvSpPr txBox="1"/>
          <p:nvPr/>
        </p:nvSpPr>
        <p:spPr>
          <a:xfrm>
            <a:off x="6365375" y="4814577"/>
            <a:ext cx="28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Width increases faster downstream than depth does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D7760-F37A-4F16-98E9-8B0C8709ABBA}"/>
              </a:ext>
            </a:extLst>
          </p:cNvPr>
          <p:cNvSpPr txBox="1"/>
          <p:nvPr/>
        </p:nvSpPr>
        <p:spPr>
          <a:xfrm>
            <a:off x="271616" y="-75302"/>
            <a:ext cx="51143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Fluvial TKE controlled by downstream hydraulic geometry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DC93B1-B154-478B-A1DD-10244F7D50D7}"/>
                  </a:ext>
                </a:extLst>
              </p:cNvPr>
              <p:cNvSpPr/>
              <p:nvPr/>
            </p:nvSpPr>
            <p:spPr>
              <a:xfrm>
                <a:off x="3667804" y="5542441"/>
                <a:ext cx="1358886" cy="41931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3857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DC93B1-B154-478B-A1DD-10244F7D5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804" y="5542441"/>
                <a:ext cx="1358886" cy="419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38572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6389331-88C0-480D-BF56-185275B08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2869" y="1794102"/>
            <a:ext cx="4247590" cy="2738918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7555D76-DAB3-4F06-8E1E-23090A5EB622}"/>
              </a:ext>
            </a:extLst>
          </p:cNvPr>
          <p:cNvSpPr/>
          <p:nvPr/>
        </p:nvSpPr>
        <p:spPr>
          <a:xfrm>
            <a:off x="1154919" y="2315458"/>
            <a:ext cx="152400" cy="18097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3B41A-116B-4840-84F9-E77EBC26F4C4}"/>
              </a:ext>
            </a:extLst>
          </p:cNvPr>
          <p:cNvSpPr/>
          <p:nvPr/>
        </p:nvSpPr>
        <p:spPr>
          <a:xfrm>
            <a:off x="1561850" y="2886828"/>
            <a:ext cx="152400" cy="1809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240A7-B73D-4357-94D5-FCB5FA952B5D}"/>
              </a:ext>
            </a:extLst>
          </p:cNvPr>
          <p:cNvSpPr/>
          <p:nvPr/>
        </p:nvSpPr>
        <p:spPr>
          <a:xfrm>
            <a:off x="2419504" y="3282255"/>
            <a:ext cx="152400" cy="1809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7DA289-9E6F-46D1-B8B9-A4165F1D5F43}"/>
              </a:ext>
            </a:extLst>
          </p:cNvPr>
          <p:cNvSpPr/>
          <p:nvPr/>
        </p:nvSpPr>
        <p:spPr>
          <a:xfrm>
            <a:off x="3528030" y="3642606"/>
            <a:ext cx="152400" cy="1809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3E58EF-B9AA-454A-808F-47DF7921228D}"/>
              </a:ext>
            </a:extLst>
          </p:cNvPr>
          <p:cNvCxnSpPr>
            <a:cxnSpLocks/>
          </p:cNvCxnSpPr>
          <p:nvPr/>
        </p:nvCxnSpPr>
        <p:spPr>
          <a:xfrm>
            <a:off x="1208263" y="2550288"/>
            <a:ext cx="90522" cy="176533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82B443-C4F9-4108-B315-CE3B10B3AD56}"/>
              </a:ext>
            </a:extLst>
          </p:cNvPr>
          <p:cNvCxnSpPr>
            <a:cxnSpLocks/>
          </p:cNvCxnSpPr>
          <p:nvPr/>
        </p:nvCxnSpPr>
        <p:spPr>
          <a:xfrm>
            <a:off x="1656567" y="3067803"/>
            <a:ext cx="435699" cy="1630838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452521-4B21-4F9A-9767-F60F4CBAE977}"/>
              </a:ext>
            </a:extLst>
          </p:cNvPr>
          <p:cNvCxnSpPr>
            <a:cxnSpLocks/>
          </p:cNvCxnSpPr>
          <p:nvPr/>
        </p:nvCxnSpPr>
        <p:spPr>
          <a:xfrm>
            <a:off x="2564833" y="3512347"/>
            <a:ext cx="464296" cy="1610585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6ABB6C-9AB2-44CF-970F-7A6A29040902}"/>
              </a:ext>
            </a:extLst>
          </p:cNvPr>
          <p:cNvCxnSpPr>
            <a:cxnSpLocks/>
          </p:cNvCxnSpPr>
          <p:nvPr/>
        </p:nvCxnSpPr>
        <p:spPr>
          <a:xfrm>
            <a:off x="3667804" y="3883222"/>
            <a:ext cx="555613" cy="1410494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67270A-9742-4927-A5E0-F79673DBAA87}"/>
                  </a:ext>
                </a:extLst>
              </p:cNvPr>
              <p:cNvSpPr/>
              <p:nvPr/>
            </p:nvSpPr>
            <p:spPr>
              <a:xfrm>
                <a:off x="1092780" y="4650367"/>
                <a:ext cx="539556" cy="61055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C5E0B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67270A-9742-4927-A5E0-F79673DBA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80" y="4650367"/>
                <a:ext cx="539556" cy="610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5E0B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48E643-154F-4D5F-BA3D-DD1C2BE6E795}"/>
                  </a:ext>
                </a:extLst>
              </p:cNvPr>
              <p:cNvSpPr/>
              <p:nvPr/>
            </p:nvSpPr>
            <p:spPr>
              <a:xfrm>
                <a:off x="1719796" y="4993287"/>
                <a:ext cx="763097" cy="4761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A9D1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48E643-154F-4D5F-BA3D-DD1C2BE6E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96" y="4993287"/>
                <a:ext cx="763097" cy="476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A9D18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643CF4D-855A-48F3-8C58-57DFA0B32EB8}"/>
                  </a:ext>
                </a:extLst>
              </p:cNvPr>
              <p:cNvSpPr/>
              <p:nvPr/>
            </p:nvSpPr>
            <p:spPr>
              <a:xfrm>
                <a:off x="2588551" y="5354149"/>
                <a:ext cx="938212" cy="48973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solidFill>
                  <a:srgbClr val="5482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643CF4D-855A-48F3-8C58-57DFA0B32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551" y="5354149"/>
                <a:ext cx="938212" cy="4897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54823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25EB6D1-6660-442E-812F-C76FD4452ED2}"/>
              </a:ext>
            </a:extLst>
          </p:cNvPr>
          <p:cNvSpPr/>
          <p:nvPr/>
        </p:nvSpPr>
        <p:spPr>
          <a:xfrm rot="10800000">
            <a:off x="1224917" y="4465059"/>
            <a:ext cx="233264" cy="13619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F3CEA-BC95-481A-A018-0FC7DB04B508}"/>
              </a:ext>
            </a:extLst>
          </p:cNvPr>
          <p:cNvCxnSpPr>
            <a:cxnSpLocks/>
          </p:cNvCxnSpPr>
          <p:nvPr/>
        </p:nvCxnSpPr>
        <p:spPr>
          <a:xfrm>
            <a:off x="1257555" y="4697723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2B5367-B7CB-4E5F-81FA-9D5A218A2E94}"/>
              </a:ext>
            </a:extLst>
          </p:cNvPr>
          <p:cNvCxnSpPr>
            <a:cxnSpLocks/>
          </p:cNvCxnSpPr>
          <p:nvPr/>
        </p:nvCxnSpPr>
        <p:spPr>
          <a:xfrm>
            <a:off x="1257555" y="4751101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0F1DE88-547C-45CC-A814-8A57D07EB2AD}"/>
              </a:ext>
            </a:extLst>
          </p:cNvPr>
          <p:cNvSpPr/>
          <p:nvPr/>
        </p:nvSpPr>
        <p:spPr>
          <a:xfrm rot="10800000">
            <a:off x="1953886" y="4826946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DBE495-EE31-455A-9819-C4F87809C1C3}"/>
              </a:ext>
            </a:extLst>
          </p:cNvPr>
          <p:cNvCxnSpPr>
            <a:cxnSpLocks/>
          </p:cNvCxnSpPr>
          <p:nvPr/>
        </p:nvCxnSpPr>
        <p:spPr>
          <a:xfrm>
            <a:off x="1995487" y="5069554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97F3E-C8BC-4B35-9E97-FCED9954CF5F}"/>
              </a:ext>
            </a:extLst>
          </p:cNvPr>
          <p:cNvCxnSpPr>
            <a:cxnSpLocks/>
          </p:cNvCxnSpPr>
          <p:nvPr/>
        </p:nvCxnSpPr>
        <p:spPr>
          <a:xfrm>
            <a:off x="1995487" y="5122932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C88D93C-691A-42D9-BF4C-85A888EE7B59}"/>
              </a:ext>
            </a:extLst>
          </p:cNvPr>
          <p:cNvSpPr/>
          <p:nvPr/>
        </p:nvSpPr>
        <p:spPr>
          <a:xfrm rot="10800000">
            <a:off x="2913639" y="5189503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7CF00A-C673-4E75-8521-B046190A7289}"/>
              </a:ext>
            </a:extLst>
          </p:cNvPr>
          <p:cNvCxnSpPr>
            <a:cxnSpLocks/>
          </p:cNvCxnSpPr>
          <p:nvPr/>
        </p:nvCxnSpPr>
        <p:spPr>
          <a:xfrm>
            <a:off x="2955240" y="5432111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6958F-22FB-4A55-907D-878AED611306}"/>
              </a:ext>
            </a:extLst>
          </p:cNvPr>
          <p:cNvCxnSpPr>
            <a:cxnSpLocks/>
          </p:cNvCxnSpPr>
          <p:nvPr/>
        </p:nvCxnSpPr>
        <p:spPr>
          <a:xfrm>
            <a:off x="2955240" y="5485489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D5949BB-3660-470A-90DF-B753F2B6C866}"/>
              </a:ext>
            </a:extLst>
          </p:cNvPr>
          <p:cNvSpPr/>
          <p:nvPr/>
        </p:nvSpPr>
        <p:spPr>
          <a:xfrm rot="10800000">
            <a:off x="4181816" y="5376201"/>
            <a:ext cx="233264" cy="13197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98BBA-1ACE-4ED0-AA62-AA59CD6ED764}"/>
              </a:ext>
            </a:extLst>
          </p:cNvPr>
          <p:cNvCxnSpPr>
            <a:cxnSpLocks/>
          </p:cNvCxnSpPr>
          <p:nvPr/>
        </p:nvCxnSpPr>
        <p:spPr>
          <a:xfrm>
            <a:off x="4223417" y="5618809"/>
            <a:ext cx="182845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300FFE-3CC6-4074-8B66-54B07FA7FF01}"/>
              </a:ext>
            </a:extLst>
          </p:cNvPr>
          <p:cNvCxnSpPr>
            <a:cxnSpLocks/>
          </p:cNvCxnSpPr>
          <p:nvPr/>
        </p:nvCxnSpPr>
        <p:spPr>
          <a:xfrm>
            <a:off x="4223417" y="5672187"/>
            <a:ext cx="1828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62877F-6589-420E-A41D-2822AE00C944}"/>
              </a:ext>
            </a:extLst>
          </p:cNvPr>
          <p:cNvCxnSpPr>
            <a:cxnSpLocks/>
          </p:cNvCxnSpPr>
          <p:nvPr/>
        </p:nvCxnSpPr>
        <p:spPr>
          <a:xfrm>
            <a:off x="6001296" y="34230"/>
            <a:ext cx="0" cy="68580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42329-9CE3-4091-9C7C-D011A7AC192D}"/>
                  </a:ext>
                </a:extLst>
              </p:cNvPr>
              <p:cNvSpPr txBox="1"/>
              <p:nvPr/>
            </p:nvSpPr>
            <p:spPr>
              <a:xfrm>
                <a:off x="842445" y="5245567"/>
                <a:ext cx="938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242329-9CE3-4091-9C7C-D011A7AC1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45" y="5245567"/>
                <a:ext cx="9382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2CE521-7143-4BB9-BCF9-537893DA5839}"/>
                  </a:ext>
                </a:extLst>
              </p:cNvPr>
              <p:cNvSpPr txBox="1"/>
              <p:nvPr/>
            </p:nvSpPr>
            <p:spPr>
              <a:xfrm>
                <a:off x="2695934" y="5934670"/>
                <a:ext cx="931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2CE521-7143-4BB9-BCF9-537893DA5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934" y="5934670"/>
                <a:ext cx="93194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DBCB8B-5258-46FB-B71C-4CCDFD6B1B6B}"/>
                  </a:ext>
                </a:extLst>
              </p:cNvPr>
              <p:cNvSpPr txBox="1"/>
              <p:nvPr/>
            </p:nvSpPr>
            <p:spPr>
              <a:xfrm>
                <a:off x="3882236" y="5934670"/>
                <a:ext cx="12854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≫&gt;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DBCB8B-5258-46FB-B71C-4CCDFD6B1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236" y="5934670"/>
                <a:ext cx="128549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6162FD-651F-404F-B0C8-EE62082EC738}"/>
              </a:ext>
            </a:extLst>
          </p:cNvPr>
          <p:cNvCxnSpPr>
            <a:cxnSpLocks/>
          </p:cNvCxnSpPr>
          <p:nvPr/>
        </p:nvCxnSpPr>
        <p:spPr>
          <a:xfrm>
            <a:off x="1111336" y="4650367"/>
            <a:ext cx="5024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D07CA2-683D-449F-9CF4-F9915D5C678B}"/>
              </a:ext>
            </a:extLst>
          </p:cNvPr>
          <p:cNvCxnSpPr>
            <a:cxnSpLocks/>
          </p:cNvCxnSpPr>
          <p:nvPr/>
        </p:nvCxnSpPr>
        <p:spPr>
          <a:xfrm>
            <a:off x="1733646" y="4993287"/>
            <a:ext cx="7331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549677-06CE-4FBA-A3B8-6BD4779C36DA}"/>
              </a:ext>
            </a:extLst>
          </p:cNvPr>
          <p:cNvCxnSpPr>
            <a:cxnSpLocks/>
          </p:cNvCxnSpPr>
          <p:nvPr/>
        </p:nvCxnSpPr>
        <p:spPr>
          <a:xfrm>
            <a:off x="2602590" y="5354149"/>
            <a:ext cx="9069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873C1F-216E-4C19-98FB-8CF8427F701F}"/>
              </a:ext>
            </a:extLst>
          </p:cNvPr>
          <p:cNvCxnSpPr>
            <a:cxnSpLocks/>
          </p:cNvCxnSpPr>
          <p:nvPr/>
        </p:nvCxnSpPr>
        <p:spPr>
          <a:xfrm>
            <a:off x="3688497" y="5542441"/>
            <a:ext cx="13212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9CD206-7751-4D03-AD95-99E6F180C92E}"/>
                  </a:ext>
                </a:extLst>
              </p:cNvPr>
              <p:cNvSpPr txBox="1"/>
              <p:nvPr/>
            </p:nvSpPr>
            <p:spPr>
              <a:xfrm>
                <a:off x="1624900" y="5448548"/>
                <a:ext cx="9319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69CD206-7751-4D03-AD95-99E6F180C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00" y="5448548"/>
                <a:ext cx="9319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6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6" grpId="0" animBg="1"/>
      <p:bldP spid="29" grpId="0" animBg="1"/>
      <p:bldP spid="33" grpId="0"/>
      <p:bldP spid="34" grpId="0"/>
      <p:bldP spid="35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F9CA-B723-45E8-87F5-9089EBCF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5A30-E58F-4CBF-9B57-657A6CE8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32" y="1842403"/>
            <a:ext cx="5537433" cy="4351338"/>
          </a:xfr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PhD candidate (entering 4</a:t>
            </a:r>
            <a:r>
              <a:rPr lang="en-US" baseline="30000" dirty="0"/>
              <a:t>th</a:t>
            </a:r>
            <a:r>
              <a:rPr lang="en-US" dirty="0"/>
              <a:t> year) with Colin Gleason at UMass</a:t>
            </a:r>
          </a:p>
          <a:p>
            <a:pPr lvl="1"/>
            <a:r>
              <a:rPr lang="en-US" dirty="0"/>
              <a:t>Dissertation on coupling hydraulic geometry theory with large-scale river network models for 2 goals:</a:t>
            </a:r>
          </a:p>
          <a:p>
            <a:pPr lvl="2"/>
            <a:r>
              <a:rPr lang="en-US" dirty="0"/>
              <a:t>1) remote sensing of streamflow</a:t>
            </a:r>
          </a:p>
          <a:p>
            <a:pPr lvl="2"/>
            <a:r>
              <a:rPr lang="en-US" dirty="0"/>
              <a:t>2) gas evasion from river networks</a:t>
            </a:r>
          </a:p>
          <a:p>
            <a:r>
              <a:rPr lang="en-US" dirty="0"/>
              <a:t>As of 8/30, have NASA FINESST funding to couple these two goals!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56A1E-E99A-4F80-83D3-9ABEE9AA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6301" y="2191972"/>
            <a:ext cx="5375741" cy="3466369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BA4A2-AC53-4B99-AF27-0CD517C714D7}"/>
              </a:ext>
            </a:extLst>
          </p:cNvPr>
          <p:cNvSpPr txBox="1"/>
          <p:nvPr/>
        </p:nvSpPr>
        <p:spPr>
          <a:xfrm>
            <a:off x="60120" y="64489"/>
            <a:ext cx="5802386" cy="1077218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Background: SWOT satellite (launches in 2022)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CC08A93-1A8A-4914-AE48-FA6204E87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" t="7985" r="6491" b="1582"/>
          <a:stretch/>
        </p:blipFill>
        <p:spPr>
          <a:xfrm>
            <a:off x="8869960" y="746620"/>
            <a:ext cx="3204594" cy="58639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7C35DC25-9A3A-43F8-9C13-B2BA9A329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74" y="1908667"/>
            <a:ext cx="3242364" cy="25412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558E9-1E14-47C0-BE73-CA137C42DD54}"/>
              </a:ext>
            </a:extLst>
          </p:cNvPr>
          <p:cNvSpPr txBox="1"/>
          <p:nvPr/>
        </p:nvSpPr>
        <p:spPr>
          <a:xfrm>
            <a:off x="60120" y="1346674"/>
            <a:ext cx="5201865" cy="443198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Measurements:</a:t>
            </a:r>
          </a:p>
          <a:p>
            <a:pPr marL="514350" indent="-514350">
              <a:buAutoNum type="arabicParenR"/>
            </a:pPr>
            <a:r>
              <a:rPr lang="en-US" sz="2400" b="1" dirty="0"/>
              <a:t>Water surface elevation/slope</a:t>
            </a:r>
          </a:p>
          <a:p>
            <a:r>
              <a:rPr lang="en-US" sz="2400" b="1" dirty="0"/>
              <a:t>2) River width</a:t>
            </a:r>
          </a:p>
          <a:p>
            <a:endParaRPr lang="en-US" sz="2800" b="1" dirty="0"/>
          </a:p>
          <a:p>
            <a:r>
              <a:rPr lang="en-US" sz="2800" b="1" dirty="0"/>
              <a:t>Tradeoff:</a:t>
            </a:r>
          </a:p>
          <a:p>
            <a:r>
              <a:rPr lang="en-US" sz="2400" b="1" dirty="0"/>
              <a:t>1) High temporal resolution</a:t>
            </a:r>
          </a:p>
          <a:p>
            <a:r>
              <a:rPr lang="en-US" sz="2400" b="1" dirty="0"/>
              <a:t>	</a:t>
            </a:r>
            <a:r>
              <a:rPr lang="en-US" b="1" dirty="0"/>
              <a:t>-</a:t>
            </a:r>
            <a:r>
              <a:rPr lang="en-US" dirty="0"/>
              <a:t>11 day average sampling</a:t>
            </a:r>
          </a:p>
          <a:p>
            <a:r>
              <a:rPr lang="en-US" dirty="0"/>
              <a:t>	-Special 1-day sampling for 6 month 	calibration in 2022 (including the 	Connecticut River…)</a:t>
            </a:r>
          </a:p>
          <a:p>
            <a:r>
              <a:rPr lang="en-US" sz="2400" b="1" dirty="0"/>
              <a:t>2) Limited spatial resolution</a:t>
            </a:r>
          </a:p>
          <a:p>
            <a:r>
              <a:rPr lang="en-US" sz="2400" dirty="0"/>
              <a:t>	</a:t>
            </a:r>
            <a:r>
              <a:rPr lang="en-US" dirty="0"/>
              <a:t>Rivers &gt; 100m wide (goal is 50m wide)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6714BE-3B53-4238-845E-272F1EA41129}"/>
              </a:ext>
            </a:extLst>
          </p:cNvPr>
          <p:cNvCxnSpPr>
            <a:cxnSpLocks/>
          </p:cNvCxnSpPr>
          <p:nvPr/>
        </p:nvCxnSpPr>
        <p:spPr>
          <a:xfrm flipV="1">
            <a:off x="8657438" y="4335749"/>
            <a:ext cx="973123" cy="9947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CB154-5C8D-4A7A-AB6B-CB86F6D44BDF}"/>
              </a:ext>
            </a:extLst>
          </p:cNvPr>
          <p:cNvCxnSpPr>
            <a:cxnSpLocks/>
          </p:cNvCxnSpPr>
          <p:nvPr/>
        </p:nvCxnSpPr>
        <p:spPr>
          <a:xfrm>
            <a:off x="8657438" y="1908667"/>
            <a:ext cx="973123" cy="19581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3C21C8E-BF67-411D-9E85-B2DCB8DE7BB6}"/>
              </a:ext>
            </a:extLst>
          </p:cNvPr>
          <p:cNvSpPr/>
          <p:nvPr/>
        </p:nvSpPr>
        <p:spPr>
          <a:xfrm>
            <a:off x="9630561" y="3866800"/>
            <a:ext cx="466988" cy="468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327EC-3113-49AA-AA2B-DA350A34A34B}"/>
              </a:ext>
            </a:extLst>
          </p:cNvPr>
          <p:cNvSpPr txBox="1"/>
          <p:nvPr/>
        </p:nvSpPr>
        <p:spPr>
          <a:xfrm>
            <a:off x="5752052" y="4701196"/>
            <a:ext cx="320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DB8B1"/>
                </a:solidFill>
              </a:rPr>
              <a:t>“Full” CT river drainage network</a:t>
            </a:r>
          </a:p>
          <a:p>
            <a:endParaRPr lang="en-US" dirty="0"/>
          </a:p>
          <a:p>
            <a:r>
              <a:rPr lang="en-US" b="1" dirty="0">
                <a:solidFill>
                  <a:srgbClr val="EA0332"/>
                </a:solidFill>
              </a:rPr>
              <a:t>SWOT-observable rivers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093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DE67-193F-40E6-A779-E469B65F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AE96-5176-4CB2-A081-E17EE434923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Remote sensing tools are well-developed and are bread-and-butter of Gleason lab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Gleason &amp; Smith 2014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Hagemann et al 2017</a:t>
            </a:r>
          </a:p>
          <a:p>
            <a:pPr lvl="1"/>
            <a:r>
              <a:rPr lang="en-US" sz="1800" dirty="0">
                <a:solidFill>
                  <a:srgbClr val="C00000"/>
                </a:solidFill>
              </a:rPr>
              <a:t>Brinkerhoff et al 2020</a:t>
            </a:r>
          </a:p>
          <a:p>
            <a:r>
              <a:rPr lang="en-US" dirty="0"/>
              <a:t>But, we need to impose a physical model for k</a:t>
            </a:r>
          </a:p>
          <a:p>
            <a:pPr lvl="1"/>
            <a:r>
              <a:rPr lang="en-US" dirty="0"/>
              <a:t>One that works well in SWOT-observable rivers (i.e. wide)</a:t>
            </a:r>
          </a:p>
        </p:txBody>
      </p:sp>
    </p:spTree>
    <p:extLst>
      <p:ext uri="{BB962C8B-B14F-4D97-AF65-F5344CB8AC3E}">
        <p14:creationId xmlns:p14="http://schemas.microsoft.com/office/powerpoint/2010/main" val="246736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3B79-B9CB-4B64-A6AA-A3C73987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D10A0-E0EE-4B42-87BC-3B02DF124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-Borrows heavily from decade+ research on RS of streamflow via SWOT </a:t>
            </a:r>
            <a:r>
              <a:rPr lang="en-US" dirty="0">
                <a:solidFill>
                  <a:srgbClr val="C00000"/>
                </a:solidFill>
              </a:rPr>
              <a:t>[Gleason &amp; Durand, 2020; Hagemann et al. 2017]</a:t>
            </a:r>
          </a:p>
        </p:txBody>
      </p:sp>
    </p:spTree>
    <p:extLst>
      <p:ext uri="{BB962C8B-B14F-4D97-AF65-F5344CB8AC3E}">
        <p14:creationId xmlns:p14="http://schemas.microsoft.com/office/powerpoint/2010/main" val="2969863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9DC7FA-2689-4AA5-88CE-4F2AE6023704}"/>
              </a:ext>
            </a:extLst>
          </p:cNvPr>
          <p:cNvSpPr/>
          <p:nvPr/>
        </p:nvSpPr>
        <p:spPr>
          <a:xfrm>
            <a:off x="536894" y="1794236"/>
            <a:ext cx="11392251" cy="492534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C3BA3-4917-42EE-AAF5-FA10144F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33" y="365125"/>
            <a:ext cx="11912367" cy="1325563"/>
          </a:xfrm>
        </p:spPr>
        <p:txBody>
          <a:bodyPr/>
          <a:lstStyle/>
          <a:p>
            <a:r>
              <a:rPr lang="en-US" dirty="0"/>
              <a:t>BIKER: ‘</a:t>
            </a:r>
            <a:r>
              <a:rPr lang="en-US" u="sng" dirty="0"/>
              <a:t>B</a:t>
            </a:r>
            <a:r>
              <a:rPr lang="en-US" dirty="0"/>
              <a:t>ayesian </a:t>
            </a:r>
            <a:r>
              <a:rPr lang="en-US" u="sng" dirty="0"/>
              <a:t>I</a:t>
            </a:r>
            <a:r>
              <a:rPr lang="en-US" dirty="0"/>
              <a:t>nference of the </a:t>
            </a:r>
            <a:r>
              <a:rPr lang="en-US" u="sng" dirty="0"/>
              <a:t>k</a:t>
            </a:r>
            <a:r>
              <a:rPr lang="en-US" dirty="0"/>
              <a:t>600 </a:t>
            </a:r>
            <a:r>
              <a:rPr lang="en-US" u="sng" dirty="0"/>
              <a:t>E</a:t>
            </a:r>
            <a:r>
              <a:rPr lang="en-US" dirty="0"/>
              <a:t>vasion </a:t>
            </a:r>
            <a:r>
              <a:rPr lang="en-US" u="sng" dirty="0"/>
              <a:t>R</a:t>
            </a:r>
            <a:r>
              <a:rPr lang="en-US" dirty="0"/>
              <a:t>ate’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1E4E2B-93EB-43D8-A61B-35467A2A4A25}"/>
                  </a:ext>
                </a:extLst>
              </p:cNvPr>
              <p:cNvSpPr txBox="1"/>
              <p:nvPr/>
            </p:nvSpPr>
            <p:spPr>
              <a:xfrm>
                <a:off x="92279" y="4187894"/>
                <a:ext cx="11074167" cy="1001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600</m:t>
                              </m:r>
                            </m:sub>
                          </m:sSub>
                        </m:e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𝑆𝑊𝑂𝑇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600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𝑆𝑊𝑂𝑇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1E4E2B-93EB-43D8-A61B-35467A2A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9" y="4187894"/>
                <a:ext cx="11074167" cy="1001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3FCC59-D3D6-4D03-9EEF-1250AC3395C9}"/>
                  </a:ext>
                </a:extLst>
              </p:cNvPr>
              <p:cNvSpPr txBox="1"/>
              <p:nvPr/>
            </p:nvSpPr>
            <p:spPr>
              <a:xfrm>
                <a:off x="4832057" y="3417062"/>
                <a:ext cx="466428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K model (i.e.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3FCC59-D3D6-4D03-9EEF-1250AC339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57" y="3417062"/>
                <a:ext cx="4664280" cy="483466"/>
              </a:xfrm>
              <a:prstGeom prst="rect">
                <a:avLst/>
              </a:prstGeom>
              <a:blipFill>
                <a:blip r:embed="rId3"/>
                <a:stretch>
                  <a:fillRect l="-1176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DF6215B3-0E11-4161-BB02-1739AB0C94C7}"/>
              </a:ext>
            </a:extLst>
          </p:cNvPr>
          <p:cNvSpPr/>
          <p:nvPr/>
        </p:nvSpPr>
        <p:spPr>
          <a:xfrm rot="16200000">
            <a:off x="6620358" y="2412832"/>
            <a:ext cx="310393" cy="33668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931DC-C527-4D49-AAC8-3243C9A385AD}"/>
              </a:ext>
            </a:extLst>
          </p:cNvPr>
          <p:cNvSpPr txBox="1"/>
          <p:nvPr/>
        </p:nvSpPr>
        <p:spPr>
          <a:xfrm>
            <a:off x="2484537" y="5203543"/>
            <a:ext cx="80184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BENEFITS</a:t>
            </a:r>
          </a:p>
          <a:p>
            <a:pPr marL="457200" indent="-457200">
              <a:buAutoNum type="arabicParenR"/>
            </a:pPr>
            <a:r>
              <a:rPr lang="en-US" sz="2400" dirty="0"/>
              <a:t>Full uncertainty for each k600 estimate</a:t>
            </a:r>
          </a:p>
          <a:p>
            <a:pPr marL="457200" indent="-457200">
              <a:buAutoNum type="arabicParenR"/>
            </a:pPr>
            <a:r>
              <a:rPr lang="en-US" sz="2400" dirty="0"/>
              <a:t>Informed by priors on k600 and the hydraulic terms</a:t>
            </a:r>
          </a:p>
          <a:p>
            <a:pPr marL="457200" indent="-457200">
              <a:buAutoNum type="arabicParenR"/>
            </a:pPr>
            <a:r>
              <a:rPr lang="en-US" sz="2400" dirty="0"/>
              <a:t>Should improve with more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8D14B-BFD5-400C-9937-ED3473A29F1A}"/>
              </a:ext>
            </a:extLst>
          </p:cNvPr>
          <p:cNvSpPr txBox="1"/>
          <p:nvPr/>
        </p:nvSpPr>
        <p:spPr>
          <a:xfrm>
            <a:off x="2392607" y="2344039"/>
            <a:ext cx="8202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What must k600 be, given the SWOT measurements?</a:t>
            </a:r>
          </a:p>
        </p:txBody>
      </p:sp>
    </p:spTree>
    <p:extLst>
      <p:ext uri="{BB962C8B-B14F-4D97-AF65-F5344CB8AC3E}">
        <p14:creationId xmlns:p14="http://schemas.microsoft.com/office/powerpoint/2010/main" val="424506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E804C20-5F83-437A-BA63-8C8055F75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8"/>
          <a:stretch/>
        </p:blipFill>
        <p:spPr>
          <a:xfrm>
            <a:off x="0" y="1028525"/>
            <a:ext cx="5117284" cy="58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45521-5DB7-45B9-9860-280CF8B7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330"/>
          </a:xfrm>
        </p:spPr>
        <p:txBody>
          <a:bodyPr>
            <a:normAutofit/>
          </a:bodyPr>
          <a:lstStyle/>
          <a:p>
            <a:r>
              <a:rPr lang="en-US" sz="4000" dirty="0"/>
              <a:t>BIKER algorithm validated on 47 simulated SWOT rivers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B4373-2529-471D-94D2-E0CADD433DDF}"/>
              </a:ext>
            </a:extLst>
          </p:cNvPr>
          <p:cNvSpPr txBox="1"/>
          <p:nvPr/>
        </p:nvSpPr>
        <p:spPr>
          <a:xfrm>
            <a:off x="973866" y="1078919"/>
            <a:ext cx="27405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No in situ info required, obtained from river width and slope 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D76CF-90D4-4699-8E10-68A470659F39}"/>
                  </a:ext>
                </a:extLst>
              </p:cNvPr>
              <p:cNvSpPr txBox="1"/>
              <p:nvPr/>
            </p:nvSpPr>
            <p:spPr>
              <a:xfrm>
                <a:off x="2701256" y="4795933"/>
                <a:ext cx="323815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(To validate, 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and are simply validating that k600 is recoverable solely from river width and elevation)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5D76CF-90D4-4699-8E10-68A470659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56" y="4795933"/>
                <a:ext cx="3238150" cy="954107"/>
              </a:xfrm>
              <a:prstGeom prst="rect">
                <a:avLst/>
              </a:prstGeom>
              <a:blipFill>
                <a:blip r:embed="rId3"/>
                <a:stretch>
                  <a:fillRect l="-565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FB3325B-8D75-45D4-BD8F-0547369A3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8"/>
          <a:stretch/>
        </p:blipFill>
        <p:spPr>
          <a:xfrm>
            <a:off x="7180976" y="1325563"/>
            <a:ext cx="4799900" cy="51096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32B29-BF9D-4C15-8768-38C44FF2B064}"/>
              </a:ext>
            </a:extLst>
          </p:cNvPr>
          <p:cNvSpPr txBox="1"/>
          <p:nvPr/>
        </p:nvSpPr>
        <p:spPr>
          <a:xfrm>
            <a:off x="8372213" y="1104729"/>
            <a:ext cx="3422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2"/>
                </a:solidFill>
              </a:rPr>
              <a:t>Performance by river improves with more data, per Bayesian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F2A67A-8E12-4DBF-AE3F-F814AA686B4C}"/>
              </a:ext>
            </a:extLst>
          </p:cNvPr>
          <p:cNvSpPr/>
          <p:nvPr/>
        </p:nvSpPr>
        <p:spPr>
          <a:xfrm>
            <a:off x="75501" y="745396"/>
            <a:ext cx="12013036" cy="604968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98C756B-46A5-4C43-AACD-CAAABCA8A1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21453" y="1028525"/>
            <a:ext cx="4158843" cy="55451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A49391-9F1D-4618-A591-2A5FABA34B09}"/>
              </a:ext>
            </a:extLst>
          </p:cNvPr>
          <p:cNvSpPr txBox="1"/>
          <p:nvPr/>
        </p:nvSpPr>
        <p:spPr>
          <a:xfrm>
            <a:off x="5998128" y="3108291"/>
            <a:ext cx="53018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Coupled with in situ CO2 sensor to see how well we can reproduce the gas fluxes</a:t>
            </a:r>
          </a:p>
        </p:txBody>
      </p:sp>
    </p:spTree>
    <p:extLst>
      <p:ext uri="{BB962C8B-B14F-4D97-AF65-F5344CB8AC3E}">
        <p14:creationId xmlns:p14="http://schemas.microsoft.com/office/powerpoint/2010/main" val="174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F7C1-C03F-43DA-A765-34755352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Imposing a model for k in large rivers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F1BA0-D0A7-4469-AA73-808326A51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analysis uses ~475,000 discrete hydraulic measurements I collected form USGS gauges </a:t>
            </a:r>
            <a:r>
              <a:rPr lang="en-US" dirty="0">
                <a:solidFill>
                  <a:srgbClr val="C00000"/>
                </a:solidFill>
              </a:rPr>
              <a:t>(Brinkerhoff </a:t>
            </a:r>
            <a:r>
              <a:rPr lang="en-US" dirty="0" err="1">
                <a:solidFill>
                  <a:srgbClr val="C00000"/>
                </a:solidFill>
              </a:rPr>
              <a:t>etal</a:t>
            </a:r>
            <a:r>
              <a:rPr lang="en-US" dirty="0">
                <a:solidFill>
                  <a:srgbClr val="C00000"/>
                </a:solidFill>
              </a:rPr>
              <a:t> 2019) </a:t>
            </a:r>
            <a:r>
              <a:rPr lang="en-US" dirty="0">
                <a:solidFill>
                  <a:schemeClr val="tx1"/>
                </a:solidFill>
              </a:rPr>
              <a:t>and the </a:t>
            </a:r>
            <a:r>
              <a:rPr lang="en-US" dirty="0" err="1">
                <a:solidFill>
                  <a:srgbClr val="C00000"/>
                </a:solidFill>
              </a:rPr>
              <a:t>Ulseth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etal</a:t>
            </a:r>
            <a:r>
              <a:rPr lang="en-US" dirty="0">
                <a:solidFill>
                  <a:srgbClr val="C00000"/>
                </a:solidFill>
              </a:rPr>
              <a:t> 2019 </a:t>
            </a:r>
            <a:r>
              <a:rPr lang="en-US" dirty="0">
                <a:solidFill>
                  <a:schemeClr val="tx1"/>
                </a:solidFill>
              </a:rPr>
              <a:t>dataset of river k600</a:t>
            </a:r>
          </a:p>
        </p:txBody>
      </p:sp>
    </p:spTree>
    <p:extLst>
      <p:ext uri="{BB962C8B-B14F-4D97-AF65-F5344CB8AC3E}">
        <p14:creationId xmlns:p14="http://schemas.microsoft.com/office/powerpoint/2010/main" val="49315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3362-7FFE-4C67-816E-9BD34BDD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Idea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8E40C-1514-4020-8D83-3FE1854C6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308" y="1439017"/>
                <a:ext cx="10017155" cy="512318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Just </a:t>
                </a:r>
                <a:r>
                  <a:rPr lang="en-US" b="0" dirty="0">
                    <a:latin typeface="Cambria Math" panose="02040503050406030204" pitchFamily="18" charset="0"/>
                  </a:rPr>
                  <a:t>use an established equation following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  <a:r>
                  <a:rPr lang="en-US" sz="1800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[</a:t>
                </a:r>
                <a:r>
                  <a:rPr lang="en-US" sz="1800" b="0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Katul</a:t>
                </a:r>
                <a:r>
                  <a:rPr lang="en-US" sz="1800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800" b="0" dirty="0" err="1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etal</a:t>
                </a:r>
                <a:r>
                  <a:rPr lang="en-US" sz="1800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2017]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b="0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  <a:t> [e.g. Zappa et al. 2007]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But we should really use parameters specifi</a:t>
                </a:r>
                <a:r>
                  <a:rPr lang="en-US" dirty="0">
                    <a:latin typeface="Cambria Math" panose="02040503050406030204" pitchFamily="18" charset="0"/>
                  </a:rPr>
                  <a:t>c to large rivers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Established</a:t>
                </a:r>
                <a:r>
                  <a:rPr lang="en-US" dirty="0">
                    <a:latin typeface="Cambria Math" panose="02040503050406030204" pitchFamily="18" charset="0"/>
                  </a:rPr>
                  <a:t> models don’t seem to work great when rivers are huge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small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𝑔𝑆𝑉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b="0" dirty="0"/>
                  <a:t> (stream power per water mass)</a:t>
                </a:r>
                <a:r>
                  <a:rPr lang="en-US" sz="3200" b="0" dirty="0"/>
                  <a:t> 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[Raymond </a:t>
                </a:r>
                <a:r>
                  <a:rPr lang="en-US" sz="2000" b="0" dirty="0" err="1">
                    <a:solidFill>
                      <a:srgbClr val="C00000"/>
                    </a:solidFill>
                  </a:rPr>
                  <a:t>etal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 2012; Moog &amp; </a:t>
                </a:r>
                <a:r>
                  <a:rPr lang="en-US" sz="2000" b="0" dirty="0" err="1">
                    <a:solidFill>
                      <a:srgbClr val="C00000"/>
                    </a:solidFill>
                  </a:rPr>
                  <a:t>Jirka</a:t>
                </a:r>
                <a:r>
                  <a:rPr lang="en-US" sz="2000" b="0" dirty="0">
                    <a:solidFill>
                      <a:srgbClr val="C00000"/>
                    </a:solidFill>
                  </a:rPr>
                  <a:t> 1999]</a:t>
                </a:r>
                <a:endParaRPr lang="en-US" sz="3200" b="0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doesn’t really work</a:t>
                </a:r>
              </a:p>
              <a:p>
                <a:pPr lvl="1"/>
                <a:r>
                  <a:rPr lang="en-US" dirty="0"/>
                  <a:t>BUT this means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𝑠𝑙𝑜𝑝𝑒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𝑐h𝑎𝑛𝑛𝑒𝑙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𝑔𝑒𝑜𝑚𝑒𝑡𝑟𝑦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sz="2000" dirty="0">
                    <a:solidFill>
                      <a:srgbClr val="C00000"/>
                    </a:solidFill>
                  </a:rPr>
                  <a:t>Branch et al 2021 </a:t>
                </a:r>
                <a:r>
                  <a:rPr lang="en-US" dirty="0"/>
                  <a:t>related surface TKE to riverbed roughness</a:t>
                </a:r>
              </a:p>
              <a:p>
                <a:pPr lvl="1"/>
                <a:r>
                  <a:rPr lang="en-US" dirty="0"/>
                  <a:t>Some combo of channel geometry, roughness, and TKE budget effect dissipation, and therefore gas exchange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8E40C-1514-4020-8D83-3FE1854C6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308" y="1439017"/>
                <a:ext cx="10017155" cy="5123184"/>
              </a:xfrm>
              <a:blipFill>
                <a:blip r:embed="rId2"/>
                <a:stretch>
                  <a:fillRect l="-1096" t="-2024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23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4323</TotalTime>
  <Words>965</Words>
  <Application>Microsoft Office PowerPoint</Application>
  <PresentationFormat>Widescreen</PresentationFormat>
  <Paragraphs>116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Remotely sensing fluvial gas exchange via SWOT</vt:lpstr>
      <vt:lpstr>My background</vt:lpstr>
      <vt:lpstr>PowerPoint Presentation</vt:lpstr>
      <vt:lpstr>Specific Goals</vt:lpstr>
      <vt:lpstr>Remote Sensing</vt:lpstr>
      <vt:lpstr>BIKER: ‘Bayesian Inference of the k600 Evasion Rate’ algorithm</vt:lpstr>
      <vt:lpstr>BIKER algorithm validated on 47 simulated SWOT rivers</vt:lpstr>
      <vt:lpstr>Imposing a model for k in large rivers</vt:lpstr>
      <vt:lpstr>Original Idea</vt:lpstr>
      <vt:lpstr>‘SWOT-river’ k model algebra</vt:lpstr>
      <vt:lpstr>PowerPoint Presentation</vt:lpstr>
      <vt:lpstr>Who cares?</vt:lpstr>
      <vt:lpstr>PowerPoint Presentation</vt:lpstr>
      <vt:lpstr>Implication for BIKER</vt:lpstr>
      <vt:lpstr>PowerPoint Presentation</vt:lpstr>
      <vt:lpstr>Fitting models by SWOT threshold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 Brinkerhoff</dc:creator>
  <cp:lastModifiedBy>Craig Brinkerhoff</cp:lastModifiedBy>
  <cp:revision>275</cp:revision>
  <dcterms:created xsi:type="dcterms:W3CDTF">2021-06-15T19:42:45Z</dcterms:created>
  <dcterms:modified xsi:type="dcterms:W3CDTF">2021-08-31T17:49:25Z</dcterms:modified>
</cp:coreProperties>
</file>